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92" autoAdjust="0"/>
  </p:normalViewPr>
  <p:slideViewPr>
    <p:cSldViewPr>
      <p:cViewPr>
        <p:scale>
          <a:sx n="77" d="100"/>
          <a:sy n="77" d="100"/>
        </p:scale>
        <p:origin x="-1176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950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1968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817BFC-CE48-4EFB-9484-6A82A9CFD63E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08DED-E085-4FEF-B67F-768AA7497C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113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08DED-E085-4FEF-B67F-768AA7497CC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216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88D31F2-C469-4220-9D90-6D620383EEE4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F6BC249-7E26-4C94-84B1-2777A2B9DBB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31F2-C469-4220-9D90-6D620383EEE4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BC249-7E26-4C94-84B1-2777A2B9DB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88D31F2-C469-4220-9D90-6D620383EEE4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F6BC249-7E26-4C94-84B1-2777A2B9DBB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31F2-C469-4220-9D90-6D620383EEE4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6BC249-7E26-4C94-84B1-2777A2B9DBB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31F2-C469-4220-9D90-6D620383EEE4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F6BC249-7E26-4C94-84B1-2777A2B9DBB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88D31F2-C469-4220-9D90-6D620383EEE4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F6BC249-7E26-4C94-84B1-2777A2B9DBB7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88D31F2-C469-4220-9D90-6D620383EEE4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F6BC249-7E26-4C94-84B1-2777A2B9DBB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31F2-C469-4220-9D90-6D620383EEE4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6BC249-7E26-4C94-84B1-2777A2B9DB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31F2-C469-4220-9D90-6D620383EEE4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F6BC249-7E26-4C94-84B1-2777A2B9DB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31F2-C469-4220-9D90-6D620383EEE4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6BC249-7E26-4C94-84B1-2777A2B9DBB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88D31F2-C469-4220-9D90-6D620383EEE4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F6BC249-7E26-4C94-84B1-2777A2B9DBB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8D31F2-C469-4220-9D90-6D620383EEE4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F6BC249-7E26-4C94-84B1-2777A2B9DBB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-747464"/>
            <a:ext cx="7341096" cy="1872208"/>
          </a:xfrm>
        </p:spPr>
        <p:txBody>
          <a:bodyPr>
            <a:noAutofit/>
          </a:bodyPr>
          <a:lstStyle/>
          <a:p>
            <a:r>
              <a:rPr lang="uk-UA" sz="5400" b="1" i="1" dirty="0" smtClean="0"/>
              <a:t>Комп'ютерні віруси   </a:t>
            </a:r>
            <a:endParaRPr lang="ru-RU" sz="54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048165"/>
            <a:ext cx="4087430" cy="2828094"/>
          </a:xfrm>
          <a:prstGeom prst="rect">
            <a:avLst/>
          </a:prstGeom>
        </p:spPr>
      </p:pic>
      <p:sp>
        <p:nvSpPr>
          <p:cNvPr id="7" name="Подзаголовок 2"/>
          <p:cNvSpPr txBox="1">
            <a:spLocks/>
          </p:cNvSpPr>
          <p:nvPr/>
        </p:nvSpPr>
        <p:spPr>
          <a:xfrm>
            <a:off x="971600" y="4725144"/>
            <a:ext cx="6705600" cy="685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smtClean="0"/>
              <a:t>                                                          </a:t>
            </a:r>
            <a:endParaRPr lang="ru-RU" b="1" dirty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899592" y="4581128"/>
            <a:ext cx="6705600" cy="6858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dirty="0" smtClean="0"/>
              <a:t> </a:t>
            </a:r>
            <a:r>
              <a:rPr lang="uk-UA" sz="2400" u="sng" dirty="0" err="1" smtClean="0"/>
              <a:t>Комп</a:t>
            </a:r>
            <a:r>
              <a:rPr lang="en-US" sz="2400" u="sng" dirty="0" smtClean="0"/>
              <a:t>’</a:t>
            </a:r>
            <a:r>
              <a:rPr lang="uk-UA" sz="2400" u="sng" dirty="0" err="1" smtClean="0"/>
              <a:t>ютериний</a:t>
            </a:r>
            <a:r>
              <a:rPr lang="uk-UA" sz="2400" u="sng" dirty="0" smtClean="0"/>
              <a:t> </a:t>
            </a:r>
            <a:r>
              <a:rPr lang="uk-UA" sz="2400" u="sng" dirty="0" smtClean="0"/>
              <a:t>вірус</a:t>
            </a:r>
            <a:r>
              <a:rPr lang="uk-UA" sz="2400" dirty="0" smtClean="0"/>
              <a:t> – це </a:t>
            </a:r>
            <a:r>
              <a:rPr lang="uk-UA" sz="2400" dirty="0" smtClean="0"/>
              <a:t>програма, яка має </a:t>
            </a:r>
            <a:r>
              <a:rPr lang="uk-UA" sz="2400" dirty="0" smtClean="0"/>
              <a:t>здатність до прихованого  само розмноження.                                                      </a:t>
            </a:r>
            <a:r>
              <a:rPr lang="uk-UA" sz="2400" b="1" dirty="0" smtClean="0"/>
              <a:t>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35155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u="sng" dirty="0" smtClean="0"/>
              <a:t>Троянські </a:t>
            </a:r>
            <a:r>
              <a:rPr lang="uk-UA" b="1" u="sng" dirty="0" err="1" smtClean="0"/>
              <a:t>прграми</a:t>
            </a:r>
            <a:r>
              <a:rPr lang="uk-UA" b="1" u="sng" dirty="0" smtClean="0"/>
              <a:t> </a:t>
            </a:r>
            <a:endParaRPr lang="ru-RU" b="1" u="sng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В </a:t>
            </a:r>
            <a:r>
              <a:rPr lang="ru-RU" sz="2000" dirty="0" err="1"/>
              <a:t>дану</a:t>
            </a:r>
            <a:r>
              <a:rPr lang="ru-RU" sz="2000" dirty="0"/>
              <a:t> </a:t>
            </a:r>
            <a:r>
              <a:rPr lang="ru-RU" sz="2000" dirty="0" err="1"/>
              <a:t>категорію</a:t>
            </a:r>
            <a:r>
              <a:rPr lang="ru-RU" sz="2000" dirty="0"/>
              <a:t> </a:t>
            </a:r>
            <a:r>
              <a:rPr lang="ru-RU" sz="2000" dirty="0" err="1"/>
              <a:t>входять</a:t>
            </a:r>
            <a:r>
              <a:rPr lang="ru-RU" sz="2000" dirty="0"/>
              <a:t> </a:t>
            </a:r>
            <a:r>
              <a:rPr lang="ru-RU" sz="2000" dirty="0" err="1"/>
              <a:t>програми</a:t>
            </a:r>
            <a:r>
              <a:rPr lang="ru-RU" sz="2000" dirty="0"/>
              <a:t>, </a:t>
            </a:r>
            <a:r>
              <a:rPr lang="ru-RU" sz="2000" dirty="0" err="1"/>
              <a:t>здійснюючі</a:t>
            </a:r>
            <a:r>
              <a:rPr lang="ru-RU" sz="2000" dirty="0"/>
              <a:t> </a:t>
            </a:r>
            <a:r>
              <a:rPr lang="ru-RU" sz="2000" dirty="0" err="1"/>
              <a:t>різні</a:t>
            </a:r>
            <a:r>
              <a:rPr lang="ru-RU" sz="2000" dirty="0"/>
              <a:t> </a:t>
            </a:r>
            <a:r>
              <a:rPr lang="ru-RU" sz="2000" dirty="0" err="1"/>
              <a:t>несанкціоновані</a:t>
            </a:r>
            <a:r>
              <a:rPr lang="ru-RU" sz="2000" dirty="0"/>
              <a:t> </a:t>
            </a:r>
            <a:r>
              <a:rPr lang="ru-RU" sz="2000" dirty="0" err="1"/>
              <a:t>користувачем</a:t>
            </a:r>
            <a:r>
              <a:rPr lang="ru-RU" sz="2000" dirty="0"/>
              <a:t> </a:t>
            </a:r>
            <a:r>
              <a:rPr lang="ru-RU" sz="2000" dirty="0" err="1"/>
              <a:t>дії</a:t>
            </a:r>
            <a:r>
              <a:rPr lang="ru-RU" sz="2000" dirty="0"/>
              <a:t>: </a:t>
            </a:r>
            <a:r>
              <a:rPr lang="ru-RU" sz="2000" dirty="0" err="1"/>
              <a:t>збір</a:t>
            </a:r>
            <a:r>
              <a:rPr lang="ru-RU" sz="2000" dirty="0"/>
              <a:t> </a:t>
            </a:r>
            <a:r>
              <a:rPr lang="ru-RU" sz="2000" dirty="0" err="1"/>
              <a:t>інформації</a:t>
            </a:r>
            <a:r>
              <a:rPr lang="ru-RU" sz="2000" dirty="0"/>
              <a:t> і </a:t>
            </a:r>
            <a:r>
              <a:rPr lang="ru-RU" sz="2000" dirty="0" err="1"/>
              <a:t>її</a:t>
            </a:r>
            <a:r>
              <a:rPr lang="ru-RU" sz="2000" dirty="0"/>
              <a:t> передачу </a:t>
            </a:r>
            <a:r>
              <a:rPr lang="ru-RU" sz="2000" dirty="0" err="1"/>
              <a:t>зловмиснику</a:t>
            </a:r>
            <a:r>
              <a:rPr lang="ru-RU" sz="2000" dirty="0"/>
              <a:t>,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руйнування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зловмисну</a:t>
            </a:r>
            <a:r>
              <a:rPr lang="ru-RU" sz="2000" dirty="0"/>
              <a:t> </a:t>
            </a:r>
            <a:r>
              <a:rPr lang="ru-RU" sz="2000" dirty="0" err="1"/>
              <a:t>модифікацію</a:t>
            </a:r>
            <a:r>
              <a:rPr lang="ru-RU" sz="2000" dirty="0"/>
              <a:t>, </a:t>
            </a:r>
            <a:r>
              <a:rPr lang="ru-RU" sz="2000" dirty="0" err="1"/>
              <a:t>порушення</a:t>
            </a:r>
            <a:r>
              <a:rPr lang="ru-RU" sz="2000" dirty="0"/>
              <a:t> </a:t>
            </a:r>
            <a:r>
              <a:rPr lang="ru-RU" sz="2000" dirty="0" err="1"/>
              <a:t>працездатності</a:t>
            </a:r>
            <a:r>
              <a:rPr lang="ru-RU" sz="2000" dirty="0"/>
              <a:t> </a:t>
            </a:r>
            <a:r>
              <a:rPr lang="ru-RU" sz="2000" dirty="0" err="1"/>
              <a:t>комп'ютера</a:t>
            </a:r>
            <a:r>
              <a:rPr lang="ru-RU" sz="2000" dirty="0"/>
              <a:t>, </a:t>
            </a:r>
            <a:r>
              <a:rPr lang="ru-RU" sz="2000" dirty="0" err="1"/>
              <a:t>використовування</a:t>
            </a:r>
            <a:r>
              <a:rPr lang="ru-RU" sz="2000" dirty="0"/>
              <a:t> </a:t>
            </a:r>
            <a:r>
              <a:rPr lang="ru-RU" sz="2000" dirty="0" err="1"/>
              <a:t>ресурсів</a:t>
            </a:r>
            <a:r>
              <a:rPr lang="ru-RU" sz="2000" dirty="0"/>
              <a:t> </a:t>
            </a:r>
            <a:r>
              <a:rPr lang="ru-RU" sz="2000" dirty="0" err="1"/>
              <a:t>комп'ютера</a:t>
            </a:r>
            <a:r>
              <a:rPr lang="ru-RU" sz="2000" dirty="0"/>
              <a:t> в </a:t>
            </a:r>
            <a:r>
              <a:rPr lang="ru-RU" sz="2000" dirty="0" err="1"/>
              <a:t>непристойній</a:t>
            </a:r>
            <a:r>
              <a:rPr lang="ru-RU" sz="2000" dirty="0"/>
              <a:t> </a:t>
            </a:r>
            <a:r>
              <a:rPr lang="ru-RU" sz="2000" dirty="0" err="1"/>
              <a:t>меті</a:t>
            </a:r>
            <a:r>
              <a:rPr lang="ru-RU" sz="2000" dirty="0"/>
              <a:t>.</a:t>
            </a:r>
          </a:p>
          <a:p>
            <a:r>
              <a:rPr lang="ru-RU" sz="2000" dirty="0" err="1" smtClean="0"/>
              <a:t>Окремі</a:t>
            </a:r>
            <a:r>
              <a:rPr lang="ru-RU" sz="2000" dirty="0" smtClean="0"/>
              <a:t> </a:t>
            </a:r>
            <a:r>
              <a:rPr lang="ru-RU" sz="2000" dirty="0" err="1"/>
              <a:t>категорії</a:t>
            </a:r>
            <a:r>
              <a:rPr lang="ru-RU" sz="2000" dirty="0"/>
              <a:t> </a:t>
            </a:r>
            <a:r>
              <a:rPr lang="ru-RU" sz="2000" dirty="0" err="1"/>
              <a:t>троянських</a:t>
            </a:r>
            <a:r>
              <a:rPr lang="ru-RU" sz="2000" dirty="0"/>
              <a:t> </a:t>
            </a:r>
            <a:r>
              <a:rPr lang="ru-RU" sz="2000" dirty="0" err="1"/>
              <a:t>програм</a:t>
            </a:r>
            <a:r>
              <a:rPr lang="ru-RU" sz="2000" dirty="0"/>
              <a:t> </a:t>
            </a:r>
            <a:r>
              <a:rPr lang="ru-RU" sz="2000" dirty="0" err="1"/>
              <a:t>завдають</a:t>
            </a:r>
            <a:r>
              <a:rPr lang="ru-RU" sz="2000" dirty="0"/>
              <a:t> </a:t>
            </a:r>
            <a:r>
              <a:rPr lang="ru-RU" sz="2000" dirty="0" err="1"/>
              <a:t>збитку</a:t>
            </a:r>
            <a:r>
              <a:rPr lang="ru-RU" sz="2000" dirty="0"/>
              <a:t> </a:t>
            </a:r>
            <a:r>
              <a:rPr lang="ru-RU" sz="2000" dirty="0" err="1"/>
              <a:t>видаленим</a:t>
            </a:r>
            <a:r>
              <a:rPr lang="ru-RU" sz="2000" dirty="0"/>
              <a:t> </a:t>
            </a:r>
            <a:r>
              <a:rPr lang="ru-RU" sz="2000" dirty="0" err="1"/>
              <a:t>комп'ютерам</a:t>
            </a:r>
            <a:r>
              <a:rPr lang="ru-RU" sz="2000" dirty="0"/>
              <a:t> і </a:t>
            </a:r>
            <a:r>
              <a:rPr lang="ru-RU" sz="2000" dirty="0" err="1"/>
              <a:t>сітям</a:t>
            </a:r>
            <a:r>
              <a:rPr lang="ru-RU" sz="2000" dirty="0"/>
              <a:t>, не </a:t>
            </a:r>
            <a:r>
              <a:rPr lang="ru-RU" sz="2000" dirty="0" err="1"/>
              <a:t>порушуючи</a:t>
            </a:r>
            <a:r>
              <a:rPr lang="ru-RU" sz="2000" dirty="0"/>
              <a:t> </a:t>
            </a:r>
            <a:r>
              <a:rPr lang="ru-RU" sz="2000" dirty="0" err="1"/>
              <a:t>працездатність</a:t>
            </a:r>
            <a:r>
              <a:rPr lang="ru-RU" sz="2000" dirty="0"/>
              <a:t> </a:t>
            </a:r>
            <a:r>
              <a:rPr lang="ru-RU" sz="2000" dirty="0" err="1"/>
              <a:t>зараженого</a:t>
            </a:r>
            <a:r>
              <a:rPr lang="ru-RU" sz="2000" dirty="0"/>
              <a:t> </a:t>
            </a:r>
            <a:r>
              <a:rPr lang="ru-RU" sz="2000" dirty="0" err="1"/>
              <a:t>комп'ютера</a:t>
            </a:r>
            <a:r>
              <a:rPr lang="ru-RU" sz="2000" dirty="0"/>
              <a:t> (</a:t>
            </a:r>
            <a:r>
              <a:rPr lang="ru-RU" sz="2000" dirty="0" err="1"/>
              <a:t>наприклад</a:t>
            </a:r>
            <a:r>
              <a:rPr lang="ru-RU" sz="2000" dirty="0"/>
              <a:t>, </a:t>
            </a:r>
            <a:r>
              <a:rPr lang="ru-RU" sz="2000" dirty="0" err="1"/>
              <a:t>троянські</a:t>
            </a:r>
            <a:r>
              <a:rPr lang="ru-RU" sz="2000" dirty="0"/>
              <a:t> </a:t>
            </a:r>
            <a:r>
              <a:rPr lang="ru-RU" sz="2000" dirty="0" err="1"/>
              <a:t>програми</a:t>
            </a:r>
            <a:r>
              <a:rPr lang="ru-RU" sz="2000" dirty="0"/>
              <a:t>, </a:t>
            </a:r>
            <a:r>
              <a:rPr lang="ru-RU" sz="2000" dirty="0" err="1"/>
              <a:t>розроблені</a:t>
            </a:r>
            <a:r>
              <a:rPr lang="ru-RU" sz="2000" dirty="0"/>
              <a:t> для </a:t>
            </a:r>
            <a:r>
              <a:rPr lang="ru-RU" sz="2000" dirty="0" err="1"/>
              <a:t>масованих</a:t>
            </a:r>
            <a:r>
              <a:rPr lang="ru-RU" sz="2000" dirty="0"/>
              <a:t> </a:t>
            </a:r>
            <a:r>
              <a:rPr lang="en-US" sz="2000" dirty="0" err="1"/>
              <a:t>DoS</a:t>
            </a:r>
            <a:r>
              <a:rPr lang="en-US" sz="2000" dirty="0"/>
              <a:t>-</a:t>
            </a:r>
            <a:r>
              <a:rPr lang="ru-RU" sz="2000" dirty="0"/>
              <a:t>атак на </a:t>
            </a:r>
            <a:r>
              <a:rPr lang="ru-RU" sz="2000" dirty="0" err="1"/>
              <a:t>видалені</a:t>
            </a:r>
            <a:r>
              <a:rPr lang="ru-RU" sz="2000" dirty="0"/>
              <a:t> </a:t>
            </a:r>
            <a:r>
              <a:rPr lang="ru-RU" sz="2000" dirty="0" err="1"/>
              <a:t>ресурси</a:t>
            </a:r>
            <a:r>
              <a:rPr lang="ru-RU" sz="2000" dirty="0"/>
              <a:t> </a:t>
            </a:r>
            <a:r>
              <a:rPr lang="ru-RU" sz="2000" dirty="0" err="1"/>
              <a:t>мережі</a:t>
            </a:r>
            <a:r>
              <a:rPr lang="ru-RU" sz="2000" dirty="0"/>
              <a:t>).</a:t>
            </a:r>
          </a:p>
          <a:p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365104"/>
            <a:ext cx="2128894" cy="234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07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err="1"/>
              <a:t>Хакерські</a:t>
            </a:r>
            <a:r>
              <a:rPr lang="ru-RU" b="1" u="sng" dirty="0"/>
              <a:t> </a:t>
            </a:r>
            <a:r>
              <a:rPr lang="ru-RU" b="1" u="sng" dirty="0" err="1"/>
              <a:t>утиліти</a:t>
            </a:r>
            <a:r>
              <a:rPr lang="ru-RU" b="1" u="sng" dirty="0"/>
              <a:t> і </a:t>
            </a:r>
            <a:r>
              <a:rPr lang="ru-RU" b="1" u="sng" dirty="0" err="1"/>
              <a:t>інші</a:t>
            </a:r>
            <a:r>
              <a:rPr lang="ru-RU" b="1" u="sng" dirty="0"/>
              <a:t> </a:t>
            </a:r>
            <a:r>
              <a:rPr lang="ru-RU" b="1" u="sng" dirty="0" err="1"/>
              <a:t>шкідливі</a:t>
            </a:r>
            <a:r>
              <a:rPr lang="ru-RU" b="1" u="sng" dirty="0"/>
              <a:t> </a:t>
            </a:r>
            <a:r>
              <a:rPr lang="ru-RU" b="1" u="sng" dirty="0" err="1"/>
              <a:t>програми</a:t>
            </a:r>
            <a:endParaRPr lang="ru-RU" b="1" u="sng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До </a:t>
            </a:r>
            <a:r>
              <a:rPr lang="ru-RU" dirty="0" err="1"/>
              <a:t>даної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 </a:t>
            </a:r>
            <a:r>
              <a:rPr lang="ru-RU" dirty="0" err="1"/>
              <a:t>відносяться</a:t>
            </a:r>
            <a:r>
              <a:rPr lang="ru-RU" dirty="0"/>
              <a:t>:</a:t>
            </a:r>
          </a:p>
          <a:p>
            <a:r>
              <a:rPr lang="ru-RU" dirty="0" err="1"/>
              <a:t>утиліти</a:t>
            </a:r>
            <a:r>
              <a:rPr lang="ru-RU" dirty="0"/>
              <a:t> </a:t>
            </a:r>
            <a:r>
              <a:rPr lang="ru-RU" dirty="0" err="1"/>
              <a:t>автоматизації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вірусів</a:t>
            </a:r>
            <a:r>
              <a:rPr lang="ru-RU" dirty="0"/>
              <a:t>, </a:t>
            </a:r>
            <a:r>
              <a:rPr lang="ru-RU" dirty="0" err="1"/>
              <a:t>черв'яків</a:t>
            </a:r>
            <a:r>
              <a:rPr lang="ru-RU" dirty="0"/>
              <a:t> і </a:t>
            </a:r>
            <a:r>
              <a:rPr lang="ru-RU" dirty="0" err="1"/>
              <a:t>троянських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 (</a:t>
            </a:r>
            <a:r>
              <a:rPr lang="ru-RU" dirty="0" err="1"/>
              <a:t>конструктори</a:t>
            </a:r>
            <a:r>
              <a:rPr lang="ru-RU" dirty="0"/>
              <a:t>); </a:t>
            </a:r>
          </a:p>
          <a:p>
            <a:r>
              <a:rPr lang="ru-RU" dirty="0" err="1"/>
              <a:t>програмні</a:t>
            </a:r>
            <a:r>
              <a:rPr lang="ru-RU" dirty="0"/>
              <a:t> </a:t>
            </a:r>
            <a:r>
              <a:rPr lang="ru-RU" dirty="0" err="1"/>
              <a:t>бібліотеки</a:t>
            </a:r>
            <a:r>
              <a:rPr lang="ru-RU" dirty="0"/>
              <a:t>, </a:t>
            </a:r>
            <a:r>
              <a:rPr lang="ru-RU" dirty="0" err="1"/>
              <a:t>розроблені</a:t>
            </a:r>
            <a:r>
              <a:rPr lang="ru-RU" dirty="0"/>
              <a:t> для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шкідливого</a:t>
            </a:r>
            <a:r>
              <a:rPr lang="ru-RU" dirty="0"/>
              <a:t> ПО; </a:t>
            </a:r>
          </a:p>
          <a:p>
            <a:r>
              <a:rPr lang="ru-RU" dirty="0" err="1"/>
              <a:t>хакерскі</a:t>
            </a:r>
            <a:r>
              <a:rPr lang="ru-RU" dirty="0"/>
              <a:t> </a:t>
            </a:r>
            <a:r>
              <a:rPr lang="ru-RU" dirty="0" err="1"/>
              <a:t>утиліти</a:t>
            </a:r>
            <a:r>
              <a:rPr lang="ru-RU" dirty="0"/>
              <a:t> </a:t>
            </a:r>
            <a:r>
              <a:rPr lang="ru-RU" dirty="0" err="1"/>
              <a:t>утаєння</a:t>
            </a:r>
            <a:r>
              <a:rPr lang="ru-RU" dirty="0"/>
              <a:t> коду </a:t>
            </a:r>
            <a:r>
              <a:rPr lang="ru-RU" dirty="0" err="1"/>
              <a:t>заражених</a:t>
            </a:r>
            <a:r>
              <a:rPr lang="ru-RU" dirty="0"/>
              <a:t> </a:t>
            </a:r>
            <a:r>
              <a:rPr lang="ru-RU" dirty="0" err="1"/>
              <a:t>файлів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антивірусної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(</a:t>
            </a:r>
            <a:r>
              <a:rPr lang="ru-RU" dirty="0" err="1"/>
              <a:t>шифрувальники</a:t>
            </a:r>
            <a:r>
              <a:rPr lang="ru-RU" dirty="0"/>
              <a:t> </a:t>
            </a:r>
            <a:r>
              <a:rPr lang="ru-RU" dirty="0" err="1"/>
              <a:t>файлів</a:t>
            </a:r>
            <a:r>
              <a:rPr lang="ru-RU" dirty="0"/>
              <a:t>); </a:t>
            </a:r>
          </a:p>
          <a:p>
            <a:r>
              <a:rPr lang="ru-RU" dirty="0"/>
              <a:t>«</a:t>
            </a:r>
            <a:r>
              <a:rPr lang="ru-RU" dirty="0" err="1"/>
              <a:t>злі</a:t>
            </a:r>
            <a:r>
              <a:rPr lang="ru-RU" dirty="0"/>
              <a:t> </a:t>
            </a:r>
            <a:r>
              <a:rPr lang="ru-RU" dirty="0" err="1"/>
              <a:t>жарти</a:t>
            </a:r>
            <a:r>
              <a:rPr lang="ru-RU" dirty="0"/>
              <a:t>»,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утрудняють</a:t>
            </a:r>
            <a:r>
              <a:rPr lang="ru-RU" dirty="0"/>
              <a:t> роботу з </a:t>
            </a:r>
            <a:r>
              <a:rPr lang="ru-RU" dirty="0" err="1"/>
              <a:t>комп'ютером</a:t>
            </a:r>
            <a:r>
              <a:rPr lang="ru-RU" dirty="0"/>
              <a:t>; </a:t>
            </a:r>
          </a:p>
          <a:p>
            <a:r>
              <a:rPr lang="ru-RU" dirty="0" err="1"/>
              <a:t>програми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повідомляють</a:t>
            </a:r>
            <a:r>
              <a:rPr lang="ru-RU" dirty="0"/>
              <a:t> </a:t>
            </a:r>
            <a:r>
              <a:rPr lang="ru-RU" dirty="0" err="1"/>
              <a:t>користувачу</a:t>
            </a:r>
            <a:r>
              <a:rPr lang="ru-RU" dirty="0"/>
              <a:t> явно </a:t>
            </a:r>
            <a:r>
              <a:rPr lang="ru-RU" dirty="0" err="1"/>
              <a:t>помилкову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в </a:t>
            </a:r>
            <a:r>
              <a:rPr lang="ru-RU" dirty="0" err="1"/>
              <a:t>системі</a:t>
            </a:r>
            <a:r>
              <a:rPr lang="ru-RU" dirty="0"/>
              <a:t>; </a:t>
            </a:r>
          </a:p>
          <a:p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способом </a:t>
            </a:r>
            <a:r>
              <a:rPr lang="ru-RU" dirty="0" err="1"/>
              <a:t>навмисно</a:t>
            </a:r>
            <a:r>
              <a:rPr lang="ru-RU" dirty="0"/>
              <a:t> </a:t>
            </a:r>
            <a:r>
              <a:rPr lang="ru-RU" dirty="0" err="1"/>
              <a:t>завдаючі</a:t>
            </a:r>
            <a:r>
              <a:rPr lang="ru-RU" dirty="0"/>
              <a:t> прямого </a:t>
            </a:r>
            <a:r>
              <a:rPr lang="ru-RU" dirty="0" err="1"/>
              <a:t>або</a:t>
            </a:r>
            <a:r>
              <a:rPr lang="ru-RU" dirty="0"/>
              <a:t> непрямого </a:t>
            </a:r>
            <a:r>
              <a:rPr lang="ru-RU" dirty="0" err="1"/>
              <a:t>збитку</a:t>
            </a:r>
            <a:r>
              <a:rPr lang="ru-RU" dirty="0"/>
              <a:t> </a:t>
            </a:r>
            <a:r>
              <a:rPr lang="ru-RU" dirty="0" err="1"/>
              <a:t>даному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видаленим</a:t>
            </a:r>
            <a:r>
              <a:rPr lang="ru-RU" dirty="0"/>
              <a:t> </a:t>
            </a:r>
            <a:r>
              <a:rPr lang="ru-RU" dirty="0" err="1"/>
              <a:t>комп'ютерам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185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u="sng" dirty="0" smtClean="0"/>
              <a:t>Ознаки діяльності </a:t>
            </a:r>
            <a:r>
              <a:rPr lang="uk-UA" b="1" u="sng" dirty="0" err="1" smtClean="0"/>
              <a:t>віруса</a:t>
            </a:r>
            <a:endParaRPr lang="ru-RU" b="1" u="sng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Відео та </a:t>
            </a:r>
            <a:r>
              <a:rPr lang="uk-UA" sz="2400" dirty="0" err="1" smtClean="0"/>
              <a:t>аудіоефекти</a:t>
            </a:r>
            <a:r>
              <a:rPr lang="uk-UA" sz="2400" dirty="0"/>
              <a:t>;</a:t>
            </a:r>
            <a:endParaRPr lang="uk-UA" sz="2400" dirty="0" smtClean="0"/>
          </a:p>
          <a:p>
            <a:r>
              <a:rPr lang="uk-UA" sz="2400" dirty="0" smtClean="0"/>
              <a:t>Робота на комп'ютері істотно сповільняється;</a:t>
            </a:r>
          </a:p>
          <a:p>
            <a:r>
              <a:rPr lang="uk-UA" sz="2400" dirty="0" smtClean="0"/>
              <a:t>Деякі програми перестають працювати або працюють неправильно;</a:t>
            </a:r>
          </a:p>
          <a:p>
            <a:r>
              <a:rPr lang="uk-UA" sz="2400" dirty="0" smtClean="0"/>
              <a:t>Інформація на дисках втрачається;</a:t>
            </a:r>
          </a:p>
          <a:p>
            <a:r>
              <a:rPr lang="uk-UA" sz="2400" dirty="0" smtClean="0"/>
              <a:t>Втрачається доступ до робочих дисків;</a:t>
            </a:r>
          </a:p>
          <a:p>
            <a:r>
              <a:rPr lang="uk-UA" sz="2400" dirty="0" smtClean="0"/>
              <a:t>Комп'ютер не завантажується;</a:t>
            </a:r>
          </a:p>
          <a:p>
            <a:r>
              <a:rPr lang="uk-UA" sz="2400" dirty="0" smtClean="0"/>
              <a:t>Вміст деяких файлів на дисках виявляється спотвореним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6498" l="0" r="9898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1" y="2924943"/>
            <a:ext cx="1513489" cy="1984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50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u="sng" dirty="0" smtClean="0"/>
              <a:t>Комп'ютерні віруси </a:t>
            </a:r>
            <a:endParaRPr lang="ru-RU" b="1" u="sng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400" dirty="0" err="1" smtClean="0"/>
              <a:t>Типи</a:t>
            </a:r>
            <a:r>
              <a:rPr lang="ru-RU" sz="2400" dirty="0" smtClean="0"/>
              <a:t> </a:t>
            </a:r>
            <a:r>
              <a:rPr lang="ru-RU" sz="2400" dirty="0" err="1"/>
              <a:t>комп'ютерних</a:t>
            </a:r>
            <a:r>
              <a:rPr lang="ru-RU" sz="2400" dirty="0"/>
              <a:t> </a:t>
            </a:r>
            <a:r>
              <a:rPr lang="ru-RU" sz="2400" dirty="0" err="1"/>
              <a:t>вірусів</a:t>
            </a:r>
            <a:r>
              <a:rPr lang="ru-RU" sz="2400" dirty="0"/>
              <a:t> </a:t>
            </a:r>
            <a:r>
              <a:rPr lang="ru-RU" sz="2400" dirty="0" err="1"/>
              <a:t>розрізняються</a:t>
            </a:r>
            <a:r>
              <a:rPr lang="ru-RU" sz="2400" dirty="0"/>
              <a:t> </a:t>
            </a:r>
            <a:r>
              <a:rPr lang="ru-RU" sz="2400" dirty="0" err="1"/>
              <a:t>між</a:t>
            </a:r>
            <a:r>
              <a:rPr lang="ru-RU" sz="2400" dirty="0"/>
              <a:t> собою по </a:t>
            </a:r>
            <a:r>
              <a:rPr lang="ru-RU" sz="2400" dirty="0" err="1"/>
              <a:t>наступних</a:t>
            </a:r>
            <a:r>
              <a:rPr lang="ru-RU" sz="2400" dirty="0"/>
              <a:t> </a:t>
            </a:r>
            <a:r>
              <a:rPr lang="ru-RU" sz="2400" dirty="0" err="1"/>
              <a:t>основних</a:t>
            </a:r>
            <a:r>
              <a:rPr lang="ru-RU" sz="2400" dirty="0"/>
              <a:t> </a:t>
            </a:r>
            <a:r>
              <a:rPr lang="ru-RU" sz="2400" dirty="0" err="1"/>
              <a:t>ознаках</a:t>
            </a:r>
            <a:r>
              <a:rPr lang="ru-RU" sz="2400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err="1"/>
              <a:t>середовище</a:t>
            </a:r>
            <a:r>
              <a:rPr lang="ru-RU" sz="2400" dirty="0"/>
              <a:t> </a:t>
            </a:r>
            <a:r>
              <a:rPr lang="ru-RU" sz="2400" dirty="0" err="1"/>
              <a:t>незаселеного</a:t>
            </a:r>
            <a:r>
              <a:rPr lang="ru-RU" sz="2400" dirty="0"/>
              <a:t>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err="1"/>
              <a:t>спосіб</a:t>
            </a:r>
            <a:r>
              <a:rPr lang="ru-RU" sz="2400" dirty="0"/>
              <a:t> </a:t>
            </a:r>
            <a:r>
              <a:rPr lang="ru-RU" sz="2400" dirty="0" err="1"/>
              <a:t>зараження</a:t>
            </a:r>
            <a:r>
              <a:rPr lang="ru-RU" sz="2400" dirty="0"/>
              <a:t>. </a:t>
            </a:r>
          </a:p>
          <a:p>
            <a:pPr marL="0" indent="0">
              <a:buNone/>
            </a:pPr>
            <a:r>
              <a:rPr lang="ru-RU" sz="2400" dirty="0" err="1"/>
              <a:t>Під</a:t>
            </a:r>
            <a:r>
              <a:rPr lang="ru-RU" sz="2400" dirty="0"/>
              <a:t> «</a:t>
            </a:r>
            <a:r>
              <a:rPr lang="ru-RU" sz="2400" dirty="0" err="1"/>
              <a:t>середовищем</a:t>
            </a:r>
            <a:r>
              <a:rPr lang="ru-RU" sz="2400" dirty="0"/>
              <a:t> </a:t>
            </a:r>
            <a:r>
              <a:rPr lang="ru-RU" sz="2400" dirty="0" err="1"/>
              <a:t>незаселеного</a:t>
            </a:r>
            <a:r>
              <a:rPr lang="ru-RU" sz="2400" dirty="0"/>
              <a:t>» </a:t>
            </a:r>
            <a:r>
              <a:rPr lang="ru-RU" sz="2400" dirty="0" err="1"/>
              <a:t>розуміються</a:t>
            </a:r>
            <a:r>
              <a:rPr lang="ru-RU" sz="2400" dirty="0"/>
              <a:t> </a:t>
            </a:r>
            <a:r>
              <a:rPr lang="ru-RU" sz="2400" dirty="0" err="1"/>
              <a:t>системні</a:t>
            </a:r>
            <a:r>
              <a:rPr lang="ru-RU" sz="2400" dirty="0"/>
              <a:t> </a:t>
            </a:r>
            <a:r>
              <a:rPr lang="ru-RU" sz="2400" dirty="0" err="1"/>
              <a:t>області</a:t>
            </a:r>
            <a:r>
              <a:rPr lang="ru-RU" sz="2400" dirty="0"/>
              <a:t> </a:t>
            </a:r>
            <a:r>
              <a:rPr lang="ru-RU" sz="2400" dirty="0" err="1"/>
              <a:t>комп'ютера</a:t>
            </a:r>
            <a:r>
              <a:rPr lang="ru-RU" sz="2400" dirty="0"/>
              <a:t>, </a:t>
            </a:r>
            <a:r>
              <a:rPr lang="ru-RU" sz="2400" dirty="0" err="1"/>
              <a:t>операційні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додатки</a:t>
            </a:r>
            <a:r>
              <a:rPr lang="ru-RU" sz="2400" dirty="0"/>
              <a:t>, в </a:t>
            </a:r>
            <a:r>
              <a:rPr lang="ru-RU" sz="2400" dirty="0" err="1"/>
              <a:t>компоненти</a:t>
            </a:r>
            <a:r>
              <a:rPr lang="ru-RU" sz="2400" dirty="0"/>
              <a:t> (</a:t>
            </a:r>
            <a:r>
              <a:rPr lang="ru-RU" sz="2400" dirty="0" err="1"/>
              <a:t>файли</a:t>
            </a:r>
            <a:r>
              <a:rPr lang="ru-RU" sz="2400" dirty="0"/>
              <a:t>) </a:t>
            </a:r>
            <a:r>
              <a:rPr lang="ru-RU" sz="2400" dirty="0" err="1"/>
              <a:t>яких</a:t>
            </a:r>
            <a:r>
              <a:rPr lang="ru-RU" sz="2400" dirty="0"/>
              <a:t> </a:t>
            </a:r>
            <a:r>
              <a:rPr lang="ru-RU" sz="2400" dirty="0" err="1"/>
              <a:t>упроваджується</a:t>
            </a:r>
            <a:r>
              <a:rPr lang="ru-RU" sz="2400" dirty="0"/>
              <a:t> код </a:t>
            </a:r>
            <a:r>
              <a:rPr lang="ru-RU" sz="2400" dirty="0" err="1"/>
              <a:t>вірусу</a:t>
            </a:r>
            <a:r>
              <a:rPr lang="ru-RU" sz="2400" dirty="0"/>
              <a:t>. </a:t>
            </a:r>
            <a:r>
              <a:rPr lang="ru-RU" sz="2400" dirty="0" err="1"/>
              <a:t>Під</a:t>
            </a:r>
            <a:r>
              <a:rPr lang="ru-RU" sz="2400" dirty="0"/>
              <a:t> «способом </a:t>
            </a:r>
            <a:r>
              <a:rPr lang="ru-RU" sz="2400" dirty="0" err="1"/>
              <a:t>зараження</a:t>
            </a:r>
            <a:r>
              <a:rPr lang="ru-RU" sz="2400" dirty="0"/>
              <a:t>» </a:t>
            </a:r>
            <a:r>
              <a:rPr lang="ru-RU" sz="2400" dirty="0" err="1"/>
              <a:t>розуміються</a:t>
            </a:r>
            <a:r>
              <a:rPr lang="ru-RU" sz="2400" dirty="0"/>
              <a:t> </a:t>
            </a:r>
            <a:r>
              <a:rPr lang="ru-RU" sz="2400" dirty="0" err="1"/>
              <a:t>різні</a:t>
            </a:r>
            <a:r>
              <a:rPr lang="ru-RU" sz="2400" dirty="0"/>
              <a:t> </a:t>
            </a:r>
            <a:r>
              <a:rPr lang="ru-RU" sz="2400" dirty="0" err="1"/>
              <a:t>методи</a:t>
            </a:r>
            <a:r>
              <a:rPr lang="ru-RU" sz="2400" dirty="0"/>
              <a:t> </a:t>
            </a:r>
            <a:r>
              <a:rPr lang="ru-RU" sz="2400" dirty="0" err="1"/>
              <a:t>упровадження</a:t>
            </a:r>
            <a:r>
              <a:rPr lang="ru-RU" sz="2400" dirty="0"/>
              <a:t> </a:t>
            </a:r>
            <a:r>
              <a:rPr lang="ru-RU" sz="2400" dirty="0" err="1"/>
              <a:t>вірусного</a:t>
            </a:r>
            <a:r>
              <a:rPr lang="ru-RU" sz="2400" dirty="0"/>
              <a:t> коду в </a:t>
            </a:r>
            <a:r>
              <a:rPr lang="ru-RU" sz="2400" dirty="0" err="1"/>
              <a:t>об'єкти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заражаються</a:t>
            </a:r>
            <a:r>
              <a:rPr lang="ru-RU" sz="2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076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err="1"/>
              <a:t>Комп'ютерні</a:t>
            </a:r>
            <a:r>
              <a:rPr lang="ru-RU" b="1" u="sng" dirty="0"/>
              <a:t> </a:t>
            </a:r>
            <a:r>
              <a:rPr lang="ru-RU" b="1" u="sng" dirty="0" err="1"/>
              <a:t>віруси</a:t>
            </a:r>
            <a:r>
              <a:rPr lang="ru-RU" b="1" u="sng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По </a:t>
            </a:r>
            <a:r>
              <a:rPr lang="ru-RU" b="1" dirty="0" err="1"/>
              <a:t>середовищу</a:t>
            </a:r>
            <a:r>
              <a:rPr lang="ru-RU" b="1" dirty="0"/>
              <a:t> </a:t>
            </a:r>
            <a:r>
              <a:rPr lang="ru-RU" b="1" dirty="0" err="1"/>
              <a:t>незаселеного</a:t>
            </a:r>
            <a:r>
              <a:rPr lang="ru-RU" b="1" dirty="0"/>
              <a:t> </a:t>
            </a:r>
            <a:r>
              <a:rPr lang="ru-RU" b="1" dirty="0" err="1"/>
              <a:t>віруси</a:t>
            </a:r>
            <a:r>
              <a:rPr lang="ru-RU" b="1" dirty="0"/>
              <a:t> </a:t>
            </a:r>
            <a:r>
              <a:rPr lang="ru-RU" b="1" dirty="0" err="1"/>
              <a:t>можна</a:t>
            </a:r>
            <a:r>
              <a:rPr lang="ru-RU" b="1" dirty="0"/>
              <a:t> </a:t>
            </a:r>
            <a:r>
              <a:rPr lang="ru-RU" b="1" dirty="0" err="1"/>
              <a:t>розділити</a:t>
            </a:r>
            <a:r>
              <a:rPr lang="ru-RU" b="1" dirty="0"/>
              <a:t> на: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файлові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завантажувальні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макро;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скриптові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шкідливих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програм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924944"/>
            <a:ext cx="2238375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34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err="1" smtClean="0"/>
              <a:t>Файлові</a:t>
            </a:r>
            <a:r>
              <a:rPr lang="ru-RU" b="1" u="sng" dirty="0" smtClean="0"/>
              <a:t> </a:t>
            </a:r>
            <a:r>
              <a:rPr lang="ru-RU" b="1" u="sng" dirty="0" err="1"/>
              <a:t>віруси</a:t>
            </a:r>
            <a:r>
              <a:rPr lang="ru-RU" b="1" u="sng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1560" y="1556792"/>
            <a:ext cx="81534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err="1"/>
              <a:t>Файлові</a:t>
            </a:r>
            <a:r>
              <a:rPr lang="ru-RU" sz="2400" dirty="0"/>
              <a:t> </a:t>
            </a:r>
            <a:r>
              <a:rPr lang="ru-RU" sz="2400" dirty="0" err="1"/>
              <a:t>віруси</a:t>
            </a:r>
            <a:r>
              <a:rPr lang="ru-RU" sz="2400" dirty="0"/>
              <a:t> при </a:t>
            </a:r>
            <a:r>
              <a:rPr lang="ru-RU" sz="2400" dirty="0" err="1"/>
              <a:t>своєму</a:t>
            </a:r>
            <a:r>
              <a:rPr lang="ru-RU" sz="2400" dirty="0"/>
              <a:t> </a:t>
            </a:r>
            <a:r>
              <a:rPr lang="ru-RU" sz="2400" dirty="0" err="1"/>
              <a:t>розмноженні</a:t>
            </a:r>
            <a:r>
              <a:rPr lang="ru-RU" sz="2400" dirty="0"/>
              <a:t> </a:t>
            </a:r>
            <a:r>
              <a:rPr lang="ru-RU" sz="2400" dirty="0" err="1"/>
              <a:t>тим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іншим</a:t>
            </a:r>
            <a:r>
              <a:rPr lang="ru-RU" sz="2400" dirty="0"/>
              <a:t> способом </a:t>
            </a:r>
            <a:r>
              <a:rPr lang="ru-RU" sz="2400" dirty="0" err="1"/>
              <a:t>використовують</a:t>
            </a:r>
            <a:r>
              <a:rPr lang="ru-RU" sz="2400" dirty="0"/>
              <a:t> </a:t>
            </a:r>
            <a:r>
              <a:rPr lang="ru-RU" sz="2400" dirty="0" err="1"/>
              <a:t>файлову</a:t>
            </a:r>
            <a:r>
              <a:rPr lang="ru-RU" sz="2400" dirty="0"/>
              <a:t> систему </a:t>
            </a:r>
            <a:r>
              <a:rPr lang="ru-RU" sz="2400" dirty="0" err="1"/>
              <a:t>якої-небудь</a:t>
            </a:r>
            <a:r>
              <a:rPr lang="ru-RU" sz="2400" dirty="0"/>
              <a:t> (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яких-небудь</a:t>
            </a:r>
            <a:r>
              <a:rPr lang="ru-RU" sz="2400" dirty="0"/>
              <a:t>) </a:t>
            </a:r>
            <a:r>
              <a:rPr lang="ru-RU" sz="2400" dirty="0" err="1"/>
              <a:t>операційної</a:t>
            </a:r>
            <a:r>
              <a:rPr lang="ru-RU" sz="2400" dirty="0"/>
              <a:t> </a:t>
            </a:r>
            <a:r>
              <a:rPr lang="ru-RU" sz="2400" dirty="0" err="1" smtClean="0"/>
              <a:t>системи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r>
              <a:rPr lang="ru-RU" sz="2400" dirty="0" smtClean="0"/>
              <a:t>  Вони</a:t>
            </a:r>
            <a:r>
              <a:rPr lang="ru-RU" sz="2400" dirty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err="1"/>
              <a:t>різними</a:t>
            </a:r>
            <a:r>
              <a:rPr lang="ru-RU" sz="2400" dirty="0"/>
              <a:t> способами </a:t>
            </a:r>
            <a:r>
              <a:rPr lang="ru-RU" sz="2400" dirty="0" err="1"/>
              <a:t>упроваджуються</a:t>
            </a:r>
            <a:r>
              <a:rPr lang="ru-RU" sz="2400" dirty="0"/>
              <a:t> у </a:t>
            </a:r>
            <a:r>
              <a:rPr lang="ru-RU" sz="2400" dirty="0" err="1"/>
              <a:t>виконувані</a:t>
            </a:r>
            <a:r>
              <a:rPr lang="ru-RU" sz="2400" dirty="0"/>
              <a:t> </a:t>
            </a:r>
            <a:r>
              <a:rPr lang="ru-RU" sz="2400" dirty="0" err="1"/>
              <a:t>файли</a:t>
            </a:r>
            <a:r>
              <a:rPr lang="ru-RU" sz="2400" dirty="0"/>
              <a:t> (</a:t>
            </a:r>
            <a:r>
              <a:rPr lang="ru-RU" sz="2400" dirty="0" err="1"/>
              <a:t>найпоширеніший</a:t>
            </a:r>
            <a:r>
              <a:rPr lang="ru-RU" sz="2400" dirty="0"/>
              <a:t> тип </a:t>
            </a:r>
            <a:r>
              <a:rPr lang="ru-RU" sz="2400" dirty="0" err="1"/>
              <a:t>вірусів</a:t>
            </a:r>
            <a:r>
              <a:rPr lang="ru-RU" sz="2400" dirty="0"/>
              <a:t>);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err="1"/>
              <a:t>створюють</a:t>
            </a:r>
            <a:r>
              <a:rPr lang="ru-RU" sz="2400" dirty="0"/>
              <a:t> </a:t>
            </a:r>
            <a:r>
              <a:rPr lang="ru-RU" sz="2400" dirty="0" err="1"/>
              <a:t>файли-двійники</a:t>
            </a:r>
            <a:r>
              <a:rPr lang="ru-RU" sz="2400" dirty="0"/>
              <a:t> (</a:t>
            </a:r>
            <a:r>
              <a:rPr lang="ru-RU" sz="2400" dirty="0" err="1"/>
              <a:t>компаньйон-віруси</a:t>
            </a:r>
            <a:r>
              <a:rPr lang="ru-RU" sz="2400" dirty="0"/>
              <a:t>);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err="1"/>
              <a:t>створюють</a:t>
            </a:r>
            <a:r>
              <a:rPr lang="ru-RU" sz="2400" dirty="0"/>
              <a:t> </a:t>
            </a:r>
            <a:r>
              <a:rPr lang="ru-RU" sz="2400" dirty="0" err="1"/>
              <a:t>свої</a:t>
            </a:r>
            <a:r>
              <a:rPr lang="ru-RU" sz="2400" dirty="0"/>
              <a:t> </a:t>
            </a:r>
            <a:r>
              <a:rPr lang="ru-RU" sz="2400" dirty="0" err="1"/>
              <a:t>копії</a:t>
            </a:r>
            <a:r>
              <a:rPr lang="ru-RU" sz="2400" dirty="0"/>
              <a:t> в </a:t>
            </a:r>
            <a:r>
              <a:rPr lang="ru-RU" sz="2400" dirty="0" err="1"/>
              <a:t>різних</a:t>
            </a:r>
            <a:r>
              <a:rPr lang="ru-RU" sz="2400" dirty="0"/>
              <a:t> каталогах;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err="1"/>
              <a:t>використовують</a:t>
            </a:r>
            <a:r>
              <a:rPr lang="ru-RU" sz="2400" dirty="0"/>
              <a:t> </a:t>
            </a:r>
            <a:r>
              <a:rPr lang="ru-RU" sz="2400" dirty="0" err="1"/>
              <a:t>особливості</a:t>
            </a:r>
            <a:r>
              <a:rPr lang="ru-RU" sz="2400" dirty="0"/>
              <a:t> </a:t>
            </a:r>
            <a:r>
              <a:rPr lang="ru-RU" sz="2400" dirty="0" err="1"/>
              <a:t>організації</a:t>
            </a:r>
            <a:r>
              <a:rPr lang="ru-RU" sz="2400" dirty="0"/>
              <a:t> </a:t>
            </a:r>
            <a:r>
              <a:rPr lang="ru-RU" sz="2400" dirty="0" err="1"/>
              <a:t>файлової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 (</a:t>
            </a:r>
            <a:r>
              <a:rPr lang="en-US" sz="2400" dirty="0"/>
              <a:t>link-</a:t>
            </a:r>
            <a:r>
              <a:rPr lang="ru-RU" sz="2400" dirty="0" err="1"/>
              <a:t>віруси</a:t>
            </a:r>
            <a:r>
              <a:rPr lang="ru-RU" sz="2400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15097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u="sng" dirty="0" smtClean="0"/>
              <a:t>Завантажувальні віруси </a:t>
            </a:r>
            <a:endParaRPr lang="ru-RU" b="1" u="sng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1628800"/>
            <a:ext cx="8153400" cy="4495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dirty="0" err="1"/>
              <a:t>Файлові</a:t>
            </a:r>
            <a:r>
              <a:rPr lang="ru-RU" sz="2400" dirty="0"/>
              <a:t> </a:t>
            </a:r>
            <a:r>
              <a:rPr lang="ru-RU" sz="2400" dirty="0" err="1"/>
              <a:t>віруси</a:t>
            </a:r>
            <a:endParaRPr lang="ru-RU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За способом </a:t>
            </a:r>
            <a:r>
              <a:rPr lang="ru-RU" sz="2400" dirty="0" err="1"/>
              <a:t>зараження</a:t>
            </a:r>
            <a:r>
              <a:rPr lang="ru-RU" sz="2400" dirty="0"/>
              <a:t> </a:t>
            </a:r>
            <a:r>
              <a:rPr lang="ru-RU" sz="2400" dirty="0" err="1"/>
              <a:t>файлів</a:t>
            </a:r>
            <a:r>
              <a:rPr lang="ru-RU" sz="2400" dirty="0"/>
              <a:t> </a:t>
            </a:r>
            <a:r>
              <a:rPr lang="ru-RU" sz="2400" dirty="0" err="1"/>
              <a:t>віруси</a:t>
            </a:r>
            <a:r>
              <a:rPr lang="ru-RU" sz="2400" dirty="0"/>
              <a:t> </a:t>
            </a:r>
            <a:r>
              <a:rPr lang="ru-RU" sz="2400" dirty="0" err="1"/>
              <a:t>діляться</a:t>
            </a:r>
            <a:r>
              <a:rPr lang="ru-RU" sz="2400" dirty="0"/>
              <a:t> на:</a:t>
            </a:r>
          </a:p>
          <a:p>
            <a:pPr marL="0" indent="0">
              <a:buNone/>
            </a:pPr>
            <a:r>
              <a:rPr lang="ru-RU" sz="2400" dirty="0" err="1"/>
              <a:t>перезаписуючі</a:t>
            </a:r>
            <a:r>
              <a:rPr lang="ru-RU" sz="2400" dirty="0"/>
              <a:t> (</a:t>
            </a:r>
            <a:r>
              <a:rPr lang="en-US" sz="2400" dirty="0"/>
              <a:t>overwriting);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err="1"/>
              <a:t>паразитичні</a:t>
            </a:r>
            <a:r>
              <a:rPr lang="ru-RU" sz="2400" dirty="0"/>
              <a:t> (</a:t>
            </a:r>
            <a:r>
              <a:rPr lang="en-US" sz="2400" dirty="0"/>
              <a:t>parasitic);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err="1"/>
              <a:t>віруси-компаньйони</a:t>
            </a:r>
            <a:r>
              <a:rPr lang="ru-RU" sz="2400" dirty="0"/>
              <a:t> (</a:t>
            </a:r>
            <a:r>
              <a:rPr lang="en-US" sz="2400" dirty="0"/>
              <a:t>companion);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err="1"/>
              <a:t>віруси-посилання</a:t>
            </a:r>
            <a:r>
              <a:rPr lang="ru-RU" sz="2400" dirty="0"/>
              <a:t> (</a:t>
            </a:r>
            <a:r>
              <a:rPr lang="en-US" sz="2400" dirty="0"/>
              <a:t>link);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err="1"/>
              <a:t>віруси</a:t>
            </a:r>
            <a:r>
              <a:rPr lang="ru-RU" sz="2400" dirty="0"/>
              <a:t>, </a:t>
            </a:r>
            <a:r>
              <a:rPr lang="ru-RU" sz="2400" dirty="0" err="1"/>
              <a:t>об'єктні</a:t>
            </a:r>
            <a:r>
              <a:rPr lang="ru-RU" sz="2400" dirty="0"/>
              <a:t> </a:t>
            </a:r>
            <a:r>
              <a:rPr lang="ru-RU" sz="2400" dirty="0" err="1"/>
              <a:t>модулі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заражають</a:t>
            </a:r>
            <a:r>
              <a:rPr lang="ru-RU" sz="2400" dirty="0"/>
              <a:t> (</a:t>
            </a:r>
            <a:r>
              <a:rPr lang="en-US" sz="2400" dirty="0"/>
              <a:t>OBJ);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err="1"/>
              <a:t>віруси</a:t>
            </a:r>
            <a:r>
              <a:rPr lang="ru-RU" sz="2400" dirty="0"/>
              <a:t>, </a:t>
            </a:r>
            <a:r>
              <a:rPr lang="ru-RU" sz="2400" dirty="0" err="1"/>
              <a:t>бібліотеки</a:t>
            </a:r>
            <a:r>
              <a:rPr lang="ru-RU" sz="2400" dirty="0"/>
              <a:t> </a:t>
            </a:r>
            <a:r>
              <a:rPr lang="ru-RU" sz="2400" dirty="0" err="1"/>
              <a:t>компіляторів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заражають</a:t>
            </a:r>
            <a:r>
              <a:rPr lang="ru-RU" sz="2400" dirty="0"/>
              <a:t> (</a:t>
            </a:r>
            <a:r>
              <a:rPr lang="en-US" sz="2400" dirty="0"/>
              <a:t>LIB);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err="1"/>
              <a:t>віруси</a:t>
            </a:r>
            <a:r>
              <a:rPr lang="ru-RU" sz="2400" dirty="0"/>
              <a:t>, </a:t>
            </a:r>
            <a:r>
              <a:rPr lang="ru-RU" sz="2400" dirty="0" err="1"/>
              <a:t>початкові</a:t>
            </a:r>
            <a:r>
              <a:rPr lang="ru-RU" sz="2400" dirty="0"/>
              <a:t> </a:t>
            </a:r>
            <a:r>
              <a:rPr lang="ru-RU" sz="2400" dirty="0" err="1"/>
              <a:t>тексти</a:t>
            </a:r>
            <a:r>
              <a:rPr lang="ru-RU" sz="2400" dirty="0"/>
              <a:t> </a:t>
            </a:r>
            <a:r>
              <a:rPr lang="ru-RU" sz="2400" dirty="0" err="1"/>
              <a:t>програм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заражають</a:t>
            </a:r>
            <a:r>
              <a:rPr lang="ru-RU" sz="2400" dirty="0"/>
              <a:t>. 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2969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u="sng" dirty="0" err="1" smtClean="0"/>
              <a:t>Макро-віруси</a:t>
            </a:r>
            <a:r>
              <a:rPr lang="uk-UA" b="1" u="sng" dirty="0" smtClean="0"/>
              <a:t> </a:t>
            </a:r>
            <a:endParaRPr lang="ru-RU" b="1" u="sng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err="1"/>
              <a:t>Завантажувальні</a:t>
            </a:r>
            <a:r>
              <a:rPr lang="ru-RU" sz="2400" dirty="0"/>
              <a:t> </a:t>
            </a:r>
            <a:r>
              <a:rPr lang="ru-RU" sz="2400" dirty="0" err="1"/>
              <a:t>віруси</a:t>
            </a:r>
            <a:r>
              <a:rPr lang="ru-RU" sz="2400" dirty="0"/>
              <a:t> </a:t>
            </a:r>
            <a:r>
              <a:rPr lang="ru-RU" sz="2400" dirty="0" err="1"/>
              <a:t>записують</a:t>
            </a:r>
            <a:r>
              <a:rPr lang="ru-RU" sz="2400" dirty="0"/>
              <a:t> себе </a:t>
            </a:r>
            <a:r>
              <a:rPr lang="ru-RU" sz="2400" dirty="0" err="1"/>
              <a:t>або</a:t>
            </a:r>
            <a:r>
              <a:rPr lang="ru-RU" sz="2400" dirty="0"/>
              <a:t> в </a:t>
            </a:r>
            <a:r>
              <a:rPr lang="ru-RU" sz="2400" dirty="0" err="1"/>
              <a:t>завантажувальний</a:t>
            </a:r>
            <a:r>
              <a:rPr lang="ru-RU" sz="2400" dirty="0"/>
              <a:t> сектор диска (</a:t>
            </a:r>
            <a:r>
              <a:rPr lang="en-US" sz="2400" dirty="0"/>
              <a:t>boot-</a:t>
            </a:r>
            <a:r>
              <a:rPr lang="ru-RU" sz="2400" dirty="0"/>
              <a:t>сектор), </a:t>
            </a:r>
            <a:r>
              <a:rPr lang="ru-RU" sz="2400" dirty="0" err="1"/>
              <a:t>або</a:t>
            </a:r>
            <a:r>
              <a:rPr lang="ru-RU" sz="2400" dirty="0"/>
              <a:t> в сектор, </a:t>
            </a:r>
            <a:r>
              <a:rPr lang="ru-RU" sz="2400" dirty="0" err="1"/>
              <a:t>системний</a:t>
            </a:r>
            <a:r>
              <a:rPr lang="ru-RU" sz="2400" dirty="0"/>
              <a:t> </a:t>
            </a:r>
            <a:r>
              <a:rPr lang="ru-RU" sz="2400" dirty="0" err="1"/>
              <a:t>завантажувач</a:t>
            </a:r>
            <a:r>
              <a:rPr lang="ru-RU" sz="2400" dirty="0"/>
              <a:t> </a:t>
            </a:r>
            <a:r>
              <a:rPr lang="ru-RU" sz="2400" dirty="0" err="1"/>
              <a:t>вінчестера</a:t>
            </a:r>
            <a:r>
              <a:rPr lang="ru-RU" sz="2400" dirty="0"/>
              <a:t> (</a:t>
            </a:r>
            <a:r>
              <a:rPr lang="en-US" sz="2400" dirty="0"/>
              <a:t>Master Boot Record),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містить</a:t>
            </a:r>
            <a:r>
              <a:rPr lang="ru-RU" sz="2400" dirty="0"/>
              <a:t>,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міняють</a:t>
            </a:r>
            <a:r>
              <a:rPr lang="ru-RU" sz="2400" dirty="0"/>
              <a:t> </a:t>
            </a:r>
            <a:r>
              <a:rPr lang="ru-RU" sz="2400" dirty="0" err="1"/>
              <a:t>покажчик</a:t>
            </a:r>
            <a:r>
              <a:rPr lang="ru-RU" sz="2400" dirty="0"/>
              <a:t> на </a:t>
            </a:r>
            <a:r>
              <a:rPr lang="ru-RU" sz="2400" dirty="0" err="1"/>
              <a:t>активний</a:t>
            </a:r>
            <a:r>
              <a:rPr lang="ru-RU" sz="2400" dirty="0"/>
              <a:t> </a:t>
            </a:r>
            <a:r>
              <a:rPr lang="en-US" sz="2400" dirty="0"/>
              <a:t>boot-</a:t>
            </a:r>
            <a:r>
              <a:rPr lang="ru-RU" sz="2400" dirty="0"/>
              <a:t>сектор.</a:t>
            </a:r>
          </a:p>
          <a:p>
            <a:pPr marL="0" indent="0">
              <a:buNone/>
            </a:pPr>
            <a:r>
              <a:rPr lang="ru-RU" sz="2400" dirty="0" smtClean="0"/>
              <a:t>Даний </a:t>
            </a:r>
            <a:r>
              <a:rPr lang="ru-RU" sz="2400" dirty="0"/>
              <a:t>тип </a:t>
            </a:r>
            <a:r>
              <a:rPr lang="ru-RU" sz="2400" dirty="0" err="1"/>
              <a:t>вірусів</a:t>
            </a:r>
            <a:r>
              <a:rPr lang="ru-RU" sz="2400" dirty="0"/>
              <a:t> </a:t>
            </a:r>
            <a:r>
              <a:rPr lang="ru-RU" sz="2400" dirty="0" err="1"/>
              <a:t>був</a:t>
            </a:r>
            <a:r>
              <a:rPr lang="ru-RU" sz="2400" dirty="0"/>
              <a:t> </a:t>
            </a:r>
            <a:r>
              <a:rPr lang="ru-RU" sz="2400" dirty="0" err="1"/>
              <a:t>достатньо</a:t>
            </a:r>
            <a:r>
              <a:rPr lang="ru-RU" sz="2400" dirty="0"/>
              <a:t> </a:t>
            </a:r>
            <a:r>
              <a:rPr lang="ru-RU" sz="2400" dirty="0" err="1"/>
              <a:t>поширений</a:t>
            </a:r>
            <a:r>
              <a:rPr lang="ru-RU" sz="2400" dirty="0"/>
              <a:t> в 1990-х, але практично </a:t>
            </a:r>
            <a:r>
              <a:rPr lang="ru-RU" sz="2400" dirty="0" err="1"/>
              <a:t>зник</a:t>
            </a:r>
            <a:r>
              <a:rPr lang="ru-RU" sz="2400" dirty="0"/>
              <a:t> з переходом на 32-бітові </a:t>
            </a:r>
            <a:r>
              <a:rPr lang="ru-RU" sz="2400" dirty="0" err="1"/>
              <a:t>операційні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 і </a:t>
            </a:r>
            <a:r>
              <a:rPr lang="ru-RU" sz="2400" dirty="0" err="1"/>
              <a:t>відмовою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використовування</a:t>
            </a:r>
            <a:r>
              <a:rPr lang="ru-RU" sz="2400" dirty="0"/>
              <a:t> дискет як основного способу </a:t>
            </a:r>
            <a:r>
              <a:rPr lang="ru-RU" sz="2400" dirty="0" err="1"/>
              <a:t>обміну</a:t>
            </a:r>
            <a:r>
              <a:rPr lang="ru-RU" sz="2400" dirty="0"/>
              <a:t> </a:t>
            </a:r>
            <a:r>
              <a:rPr lang="ru-RU" sz="2400" dirty="0" err="1"/>
              <a:t>інформацією</a:t>
            </a:r>
            <a:r>
              <a:rPr lang="ru-RU" sz="2400" dirty="0"/>
              <a:t>. Теоретично </a:t>
            </a:r>
            <a:r>
              <a:rPr lang="ru-RU" sz="2400" dirty="0" err="1"/>
              <a:t>можливо</a:t>
            </a:r>
            <a:r>
              <a:rPr lang="ru-RU" sz="2400" dirty="0"/>
              <a:t> </a:t>
            </a:r>
            <a:r>
              <a:rPr lang="ru-RU" sz="2400" dirty="0" err="1"/>
              <a:t>поява</a:t>
            </a:r>
            <a:r>
              <a:rPr lang="ru-RU" sz="2400" dirty="0"/>
              <a:t> </a:t>
            </a:r>
            <a:r>
              <a:rPr lang="ru-RU" sz="2400" dirty="0" err="1"/>
              <a:t>завантажувальних</a:t>
            </a:r>
            <a:r>
              <a:rPr lang="ru-RU" sz="2400" dirty="0"/>
              <a:t> </a:t>
            </a:r>
            <a:r>
              <a:rPr lang="ru-RU" sz="2400" dirty="0" err="1"/>
              <a:t>вірусів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заражають</a:t>
            </a:r>
            <a:r>
              <a:rPr lang="ru-RU" sz="2400" dirty="0"/>
              <a:t> </a:t>
            </a:r>
            <a:r>
              <a:rPr lang="en-US" sz="2400" dirty="0"/>
              <a:t>CD-</a:t>
            </a:r>
            <a:r>
              <a:rPr lang="ru-RU" sz="2400" dirty="0"/>
              <a:t>диски і </a:t>
            </a:r>
            <a:r>
              <a:rPr lang="en-US" sz="2400" dirty="0"/>
              <a:t>USB-</a:t>
            </a:r>
            <a:r>
              <a:rPr lang="ru-RU" sz="2400" dirty="0" err="1"/>
              <a:t>флешек</a:t>
            </a:r>
            <a:r>
              <a:rPr lang="ru-RU" sz="2400" dirty="0"/>
              <a:t>, але на </a:t>
            </a:r>
            <a:r>
              <a:rPr lang="ru-RU" sz="2400" dirty="0" err="1"/>
              <a:t>даний</a:t>
            </a:r>
            <a:r>
              <a:rPr lang="ru-RU" sz="2400" dirty="0"/>
              <a:t> момент </a:t>
            </a:r>
            <a:r>
              <a:rPr lang="ru-RU" sz="2400" dirty="0" err="1"/>
              <a:t>такі</a:t>
            </a:r>
            <a:r>
              <a:rPr lang="ru-RU" sz="2400" dirty="0"/>
              <a:t> </a:t>
            </a:r>
            <a:r>
              <a:rPr lang="ru-RU" sz="2400" dirty="0" err="1"/>
              <a:t>віруси</a:t>
            </a:r>
            <a:r>
              <a:rPr lang="ru-RU" sz="2400" dirty="0"/>
              <a:t> не </a:t>
            </a:r>
            <a:r>
              <a:rPr lang="ru-RU" sz="2400" dirty="0" err="1"/>
              <a:t>знайдені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7949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u="sng" dirty="0" err="1" smtClean="0"/>
              <a:t>Скриптові</a:t>
            </a:r>
            <a:r>
              <a:rPr lang="uk-UA" b="1" u="sng" dirty="0" smtClean="0"/>
              <a:t> віруси</a:t>
            </a:r>
            <a:endParaRPr lang="ru-RU" b="1" u="sng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err="1"/>
              <a:t>Багато</a:t>
            </a:r>
            <a:r>
              <a:rPr lang="ru-RU" sz="2000" dirty="0"/>
              <a:t> </a:t>
            </a:r>
            <a:r>
              <a:rPr lang="ru-RU" sz="2000" dirty="0" err="1"/>
              <a:t>табличних</a:t>
            </a:r>
            <a:r>
              <a:rPr lang="ru-RU" sz="2000" dirty="0"/>
              <a:t> і </a:t>
            </a:r>
            <a:r>
              <a:rPr lang="ru-RU" sz="2000" dirty="0" err="1"/>
              <a:t>графічних</a:t>
            </a:r>
            <a:r>
              <a:rPr lang="ru-RU" sz="2000" dirty="0"/>
              <a:t> </a:t>
            </a:r>
            <a:r>
              <a:rPr lang="ru-RU" sz="2000" dirty="0" err="1"/>
              <a:t>редакторів</a:t>
            </a:r>
            <a:r>
              <a:rPr lang="ru-RU" sz="2000" dirty="0"/>
              <a:t>, систем </a:t>
            </a:r>
            <a:r>
              <a:rPr lang="ru-RU" sz="2000" dirty="0" err="1"/>
              <a:t>проектування</a:t>
            </a:r>
            <a:r>
              <a:rPr lang="ru-RU" sz="2000" dirty="0"/>
              <a:t>, </a:t>
            </a:r>
            <a:r>
              <a:rPr lang="ru-RU" sz="2000" dirty="0" err="1"/>
              <a:t>текстові</a:t>
            </a:r>
            <a:r>
              <a:rPr lang="ru-RU" sz="2000" dirty="0"/>
              <a:t> </a:t>
            </a:r>
            <a:r>
              <a:rPr lang="ru-RU" sz="2000" dirty="0" err="1"/>
              <a:t>процесори</a:t>
            </a:r>
            <a:r>
              <a:rPr lang="ru-RU" sz="2000" dirty="0"/>
              <a:t> </a:t>
            </a:r>
            <a:r>
              <a:rPr lang="ru-RU" sz="2000" dirty="0" err="1"/>
              <a:t>мають</a:t>
            </a:r>
            <a:r>
              <a:rPr lang="ru-RU" sz="2000" dirty="0"/>
              <a:t> </a:t>
            </a:r>
            <a:r>
              <a:rPr lang="ru-RU" sz="2000" dirty="0" err="1"/>
              <a:t>свої</a:t>
            </a:r>
            <a:r>
              <a:rPr lang="ru-RU" sz="2000" dirty="0"/>
              <a:t> макро-</a:t>
            </a:r>
            <a:r>
              <a:rPr lang="ru-RU" sz="2000" dirty="0" err="1"/>
              <a:t>мови</a:t>
            </a:r>
            <a:r>
              <a:rPr lang="ru-RU" sz="2000" dirty="0"/>
              <a:t> для </a:t>
            </a:r>
            <a:r>
              <a:rPr lang="ru-RU" sz="2000" dirty="0" err="1"/>
              <a:t>автоматизації</a:t>
            </a:r>
            <a:r>
              <a:rPr lang="ru-RU" sz="2000" dirty="0"/>
              <a:t> </a:t>
            </a:r>
            <a:r>
              <a:rPr lang="ru-RU" sz="2000" dirty="0" err="1"/>
              <a:t>виконання</a:t>
            </a:r>
            <a:r>
              <a:rPr lang="ru-RU" sz="2000" dirty="0"/>
              <a:t> </a:t>
            </a:r>
            <a:r>
              <a:rPr lang="ru-RU" sz="2000" dirty="0" err="1"/>
              <a:t>дій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повторюються</a:t>
            </a:r>
            <a:r>
              <a:rPr lang="ru-RU" sz="2000" dirty="0"/>
              <a:t>. </a:t>
            </a:r>
            <a:r>
              <a:rPr lang="ru-RU" sz="2000" dirty="0" err="1"/>
              <a:t>Ці</a:t>
            </a:r>
            <a:r>
              <a:rPr lang="ru-RU" sz="2000" dirty="0"/>
              <a:t> макро-</a:t>
            </a:r>
            <a:r>
              <a:rPr lang="ru-RU" sz="2000" dirty="0" err="1"/>
              <a:t>мови</a:t>
            </a:r>
            <a:r>
              <a:rPr lang="ru-RU" sz="2000" dirty="0"/>
              <a:t> часто </a:t>
            </a:r>
            <a:r>
              <a:rPr lang="ru-RU" sz="2000" dirty="0" err="1"/>
              <a:t>мають</a:t>
            </a:r>
            <a:r>
              <a:rPr lang="ru-RU" sz="2000" dirty="0"/>
              <a:t> </a:t>
            </a:r>
            <a:r>
              <a:rPr lang="ru-RU" sz="2000" dirty="0" err="1"/>
              <a:t>складну</a:t>
            </a:r>
            <a:r>
              <a:rPr lang="ru-RU" sz="2000" dirty="0"/>
              <a:t> структуру і </a:t>
            </a:r>
            <a:r>
              <a:rPr lang="ru-RU" sz="2000" dirty="0" err="1"/>
              <a:t>розвинутий</a:t>
            </a:r>
            <a:r>
              <a:rPr lang="ru-RU" sz="2000" dirty="0"/>
              <a:t> </a:t>
            </a:r>
            <a:r>
              <a:rPr lang="ru-RU" sz="2000" dirty="0" err="1"/>
              <a:t>набір</a:t>
            </a:r>
            <a:r>
              <a:rPr lang="ru-RU" sz="2000" dirty="0"/>
              <a:t> команд. Макро-</a:t>
            </a:r>
            <a:r>
              <a:rPr lang="ru-RU" sz="2000" dirty="0" err="1"/>
              <a:t>віруси</a:t>
            </a:r>
            <a:r>
              <a:rPr lang="ru-RU" sz="2000" dirty="0"/>
              <a:t> є </a:t>
            </a:r>
            <a:r>
              <a:rPr lang="ru-RU" sz="2000" dirty="0" err="1"/>
              <a:t>програмами</a:t>
            </a:r>
            <a:r>
              <a:rPr lang="ru-RU" sz="2000" dirty="0"/>
              <a:t> на макро-</a:t>
            </a:r>
            <a:r>
              <a:rPr lang="ru-RU" sz="2000" dirty="0" err="1"/>
              <a:t>мовах</a:t>
            </a:r>
            <a:r>
              <a:rPr lang="ru-RU" sz="2000" dirty="0"/>
              <a:t>, </a:t>
            </a:r>
            <a:r>
              <a:rPr lang="ru-RU" sz="2000" dirty="0" err="1"/>
              <a:t>вбудованих</a:t>
            </a:r>
            <a:r>
              <a:rPr lang="ru-RU" sz="2000" dirty="0"/>
              <a:t> в </a:t>
            </a:r>
            <a:r>
              <a:rPr lang="ru-RU" sz="2000" dirty="0" err="1"/>
              <a:t>такі</a:t>
            </a:r>
            <a:r>
              <a:rPr lang="ru-RU" sz="2000" dirty="0"/>
              <a:t> </a:t>
            </a:r>
            <a:r>
              <a:rPr lang="ru-RU" sz="2000" dirty="0" err="1"/>
              <a:t>системи</a:t>
            </a:r>
            <a:r>
              <a:rPr lang="ru-RU" sz="2000" dirty="0"/>
              <a:t> </a:t>
            </a:r>
            <a:r>
              <a:rPr lang="ru-RU" sz="2000" dirty="0" err="1"/>
              <a:t>обробки</a:t>
            </a:r>
            <a:r>
              <a:rPr lang="ru-RU" sz="2000" dirty="0"/>
              <a:t> </a:t>
            </a:r>
            <a:r>
              <a:rPr lang="ru-RU" sz="2000" dirty="0" err="1"/>
              <a:t>даних</a:t>
            </a:r>
            <a:r>
              <a:rPr lang="ru-RU" sz="2000" dirty="0"/>
              <a:t>. Для </a:t>
            </a:r>
            <a:r>
              <a:rPr lang="ru-RU" sz="2000" dirty="0" err="1"/>
              <a:t>свого</a:t>
            </a:r>
            <a:r>
              <a:rPr lang="ru-RU" sz="2000" dirty="0"/>
              <a:t> </a:t>
            </a:r>
            <a:r>
              <a:rPr lang="ru-RU" sz="2000" dirty="0" err="1"/>
              <a:t>розмноження</a:t>
            </a:r>
            <a:r>
              <a:rPr lang="ru-RU" sz="2000" dirty="0"/>
              <a:t> </a:t>
            </a:r>
            <a:r>
              <a:rPr lang="ru-RU" sz="2000" dirty="0" err="1"/>
              <a:t>віруси</a:t>
            </a:r>
            <a:r>
              <a:rPr lang="ru-RU" sz="2000" dirty="0"/>
              <a:t> </a:t>
            </a:r>
            <a:r>
              <a:rPr lang="ru-RU" sz="2000" dirty="0" err="1"/>
              <a:t>цього</a:t>
            </a:r>
            <a:r>
              <a:rPr lang="ru-RU" sz="2000" dirty="0"/>
              <a:t> </a:t>
            </a:r>
            <a:r>
              <a:rPr lang="ru-RU" sz="2000" dirty="0" err="1"/>
              <a:t>класу</a:t>
            </a:r>
            <a:r>
              <a:rPr lang="ru-RU" sz="2000" dirty="0"/>
              <a:t> </a:t>
            </a:r>
            <a:r>
              <a:rPr lang="ru-RU" sz="2000" dirty="0" err="1"/>
              <a:t>використовують</a:t>
            </a:r>
            <a:r>
              <a:rPr lang="ru-RU" sz="2000" dirty="0"/>
              <a:t> </a:t>
            </a:r>
            <a:r>
              <a:rPr lang="ru-RU" sz="2000" dirty="0" err="1"/>
              <a:t>можливості</a:t>
            </a:r>
            <a:r>
              <a:rPr lang="ru-RU" sz="2000" dirty="0"/>
              <a:t> макро-</a:t>
            </a:r>
            <a:r>
              <a:rPr lang="ru-RU" sz="2000" dirty="0" err="1"/>
              <a:t>мови</a:t>
            </a:r>
            <a:r>
              <a:rPr lang="ru-RU" sz="2000" dirty="0"/>
              <a:t> і при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допомозі</a:t>
            </a:r>
            <a:r>
              <a:rPr lang="ru-RU" sz="2000" dirty="0"/>
              <a:t> </a:t>
            </a:r>
            <a:r>
              <a:rPr lang="ru-RU" sz="2000" dirty="0" err="1"/>
              <a:t>переносять</a:t>
            </a:r>
            <a:r>
              <a:rPr lang="ru-RU" sz="2000" dirty="0"/>
              <a:t> себе з одного </a:t>
            </a:r>
            <a:r>
              <a:rPr lang="ru-RU" sz="2000" dirty="0" err="1"/>
              <a:t>зараженого</a:t>
            </a:r>
            <a:r>
              <a:rPr lang="ru-RU" sz="2000" dirty="0"/>
              <a:t> файлу (документа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таблиці</a:t>
            </a:r>
            <a:r>
              <a:rPr lang="ru-RU" sz="2000" dirty="0"/>
              <a:t>) в </a:t>
            </a:r>
            <a:r>
              <a:rPr lang="ru-RU" sz="2000" dirty="0" err="1" smtClean="0"/>
              <a:t>інші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000" dirty="0" err="1" smtClean="0"/>
              <a:t>Найбільше</a:t>
            </a:r>
            <a:r>
              <a:rPr lang="ru-RU" sz="2000" dirty="0" smtClean="0"/>
              <a:t> </a:t>
            </a:r>
            <a:r>
              <a:rPr lang="ru-RU" sz="2000" dirty="0" err="1"/>
              <a:t>розповсюдження</a:t>
            </a:r>
            <a:r>
              <a:rPr lang="ru-RU" sz="2000" dirty="0"/>
              <a:t> </a:t>
            </a:r>
            <a:r>
              <a:rPr lang="ru-RU" sz="2000" dirty="0" err="1"/>
              <a:t>отримали</a:t>
            </a:r>
            <a:r>
              <a:rPr lang="ru-RU" sz="2000" dirty="0"/>
              <a:t> макро-вирусы для </a:t>
            </a:r>
            <a:r>
              <a:rPr lang="en-US" sz="2000" dirty="0"/>
              <a:t>Microsoft Office (Word, Excel </a:t>
            </a:r>
            <a:r>
              <a:rPr lang="ru-RU" sz="2000" dirty="0"/>
              <a:t>і </a:t>
            </a:r>
            <a:r>
              <a:rPr lang="en-US" sz="2000" dirty="0"/>
              <a:t>PowerPoint),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бережуть</a:t>
            </a:r>
            <a:r>
              <a:rPr lang="ru-RU" sz="2000" dirty="0"/>
              <a:t> </a:t>
            </a:r>
            <a:r>
              <a:rPr lang="ru-RU" sz="2000" dirty="0" err="1"/>
              <a:t>інформацію</a:t>
            </a:r>
            <a:r>
              <a:rPr lang="ru-RU" sz="2000" dirty="0"/>
              <a:t> у </a:t>
            </a:r>
            <a:r>
              <a:rPr lang="ru-RU" sz="2000" dirty="0" err="1"/>
              <a:t>форматі</a:t>
            </a:r>
            <a:r>
              <a:rPr lang="ru-RU" sz="2000" dirty="0"/>
              <a:t> </a:t>
            </a:r>
            <a:r>
              <a:rPr lang="en-US" sz="2000" dirty="0"/>
              <a:t>OLE2 (Object Linking and Embedding). </a:t>
            </a:r>
            <a:r>
              <a:rPr lang="ru-RU" sz="2000" dirty="0" err="1"/>
              <a:t>Віруси</a:t>
            </a:r>
            <a:r>
              <a:rPr lang="ru-RU" sz="2000" dirty="0"/>
              <a:t> в </a:t>
            </a:r>
            <a:r>
              <a:rPr lang="ru-RU" sz="2000" dirty="0" err="1"/>
              <a:t>інших</a:t>
            </a:r>
            <a:r>
              <a:rPr lang="ru-RU" sz="2000" dirty="0"/>
              <a:t> </a:t>
            </a:r>
            <a:r>
              <a:rPr lang="ru-RU" sz="2000" dirty="0" err="1"/>
              <a:t>додатках</a:t>
            </a:r>
            <a:r>
              <a:rPr lang="ru-RU" sz="2000" dirty="0"/>
              <a:t> </a:t>
            </a:r>
            <a:r>
              <a:rPr lang="ru-RU" sz="2000" dirty="0" err="1"/>
              <a:t>достатньо</a:t>
            </a:r>
            <a:r>
              <a:rPr lang="ru-RU" sz="2000" dirty="0"/>
              <a:t> </a:t>
            </a:r>
            <a:r>
              <a:rPr lang="ru-RU" sz="2000" dirty="0" err="1"/>
              <a:t>рідкісні</a:t>
            </a:r>
            <a:r>
              <a:rPr lang="ru-RU" sz="2000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46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u="sng" dirty="0" smtClean="0"/>
              <a:t>Шкідливі програми</a:t>
            </a:r>
            <a:endParaRPr lang="ru-RU" b="1" u="sng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До </a:t>
            </a:r>
            <a:r>
              <a:rPr lang="ru-RU" dirty="0" err="1"/>
              <a:t>шкідливого</a:t>
            </a:r>
            <a:r>
              <a:rPr lang="ru-RU" dirty="0"/>
              <a:t> </a:t>
            </a:r>
            <a:r>
              <a:rPr lang="ru-RU" dirty="0" err="1"/>
              <a:t>програмного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відносяться</a:t>
            </a:r>
            <a:r>
              <a:rPr lang="ru-RU" dirty="0"/>
              <a:t> </a:t>
            </a:r>
            <a:r>
              <a:rPr lang="ru-RU" u="sng" dirty="0" err="1">
                <a:solidFill>
                  <a:srgbClr val="FF0000"/>
                </a:solidFill>
              </a:rPr>
              <a:t>мережні</a:t>
            </a:r>
            <a:r>
              <a:rPr lang="ru-RU" u="sng" dirty="0">
                <a:solidFill>
                  <a:srgbClr val="FF0000"/>
                </a:solidFill>
              </a:rPr>
              <a:t> </a:t>
            </a:r>
            <a:r>
              <a:rPr lang="ru-RU" u="sng" dirty="0" err="1">
                <a:solidFill>
                  <a:srgbClr val="FF0000"/>
                </a:solidFill>
              </a:rPr>
              <a:t>черв'яки</a:t>
            </a:r>
            <a:r>
              <a:rPr lang="ru-RU" u="sng" dirty="0">
                <a:solidFill>
                  <a:srgbClr val="FF0000"/>
                </a:solidFill>
              </a:rPr>
              <a:t>, </a:t>
            </a:r>
            <a:r>
              <a:rPr lang="ru-RU" u="sng" dirty="0" err="1">
                <a:solidFill>
                  <a:srgbClr val="FF0000"/>
                </a:solidFill>
              </a:rPr>
              <a:t>класичні</a:t>
            </a:r>
            <a:r>
              <a:rPr lang="ru-RU" u="sng" dirty="0">
                <a:solidFill>
                  <a:srgbClr val="FF0000"/>
                </a:solidFill>
              </a:rPr>
              <a:t> </a:t>
            </a:r>
            <a:r>
              <a:rPr lang="ru-RU" u="sng" dirty="0" err="1">
                <a:solidFill>
                  <a:srgbClr val="FF0000"/>
                </a:solidFill>
              </a:rPr>
              <a:t>файлові</a:t>
            </a:r>
            <a:r>
              <a:rPr lang="ru-RU" u="sng" dirty="0">
                <a:solidFill>
                  <a:srgbClr val="FF0000"/>
                </a:solidFill>
              </a:rPr>
              <a:t> </a:t>
            </a:r>
            <a:r>
              <a:rPr lang="ru-RU" u="sng" dirty="0" err="1">
                <a:solidFill>
                  <a:srgbClr val="FF0000"/>
                </a:solidFill>
              </a:rPr>
              <a:t>віруси</a:t>
            </a:r>
            <a:r>
              <a:rPr lang="ru-RU" u="sng" dirty="0">
                <a:solidFill>
                  <a:srgbClr val="FF0000"/>
                </a:solidFill>
              </a:rPr>
              <a:t>, </a:t>
            </a:r>
            <a:r>
              <a:rPr lang="ru-RU" u="sng" dirty="0" err="1">
                <a:solidFill>
                  <a:srgbClr val="FF0000"/>
                </a:solidFill>
              </a:rPr>
              <a:t>троянські</a:t>
            </a:r>
            <a:r>
              <a:rPr lang="ru-RU" u="sng" dirty="0">
                <a:solidFill>
                  <a:srgbClr val="FF0000"/>
                </a:solidFill>
              </a:rPr>
              <a:t> </a:t>
            </a:r>
            <a:r>
              <a:rPr lang="ru-RU" u="sng" dirty="0" err="1">
                <a:solidFill>
                  <a:srgbClr val="FF0000"/>
                </a:solidFill>
              </a:rPr>
              <a:t>програми</a:t>
            </a:r>
            <a:r>
              <a:rPr lang="ru-RU" u="sng" dirty="0">
                <a:solidFill>
                  <a:srgbClr val="FF0000"/>
                </a:solidFill>
              </a:rPr>
              <a:t>, </a:t>
            </a:r>
            <a:r>
              <a:rPr lang="ru-RU" u="sng" dirty="0" err="1">
                <a:solidFill>
                  <a:srgbClr val="FF0000"/>
                </a:solidFill>
              </a:rPr>
              <a:t>хакерскі</a:t>
            </a:r>
            <a:r>
              <a:rPr lang="ru-RU" u="sng" dirty="0">
                <a:solidFill>
                  <a:srgbClr val="FF0000"/>
                </a:solidFill>
              </a:rPr>
              <a:t> </a:t>
            </a:r>
            <a:r>
              <a:rPr lang="ru-RU" u="sng" dirty="0" err="1">
                <a:solidFill>
                  <a:srgbClr val="FF0000"/>
                </a:solidFill>
              </a:rPr>
              <a:t>утиліти</a:t>
            </a:r>
            <a:r>
              <a:rPr lang="ru-RU" u="sng" dirty="0">
                <a:solidFill>
                  <a:srgbClr val="FF0000"/>
                </a:solidFill>
              </a:rPr>
              <a:t> і </a:t>
            </a:r>
            <a:r>
              <a:rPr lang="ru-RU" u="sng" dirty="0" err="1">
                <a:solidFill>
                  <a:srgbClr val="FF0000"/>
                </a:solidFill>
              </a:rPr>
              <a:t>інші</a:t>
            </a:r>
            <a:r>
              <a:rPr lang="ru-RU" u="sng" dirty="0">
                <a:solidFill>
                  <a:srgbClr val="FF0000"/>
                </a:solidFill>
              </a:rPr>
              <a:t> </a:t>
            </a:r>
            <a:r>
              <a:rPr lang="ru-RU" u="sng" dirty="0" err="1">
                <a:solidFill>
                  <a:srgbClr val="FF0000"/>
                </a:solidFill>
              </a:rPr>
              <a:t>програми</a:t>
            </a:r>
            <a:r>
              <a:rPr lang="ru-RU" u="sng" dirty="0">
                <a:solidFill>
                  <a:srgbClr val="FF0000"/>
                </a:solidFill>
              </a:rPr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завдають</a:t>
            </a:r>
            <a:r>
              <a:rPr lang="ru-RU" dirty="0"/>
              <a:t> </a:t>
            </a:r>
            <a:r>
              <a:rPr lang="ru-RU" dirty="0" err="1"/>
              <a:t>явної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 </a:t>
            </a:r>
            <a:r>
              <a:rPr lang="ru-RU" dirty="0" err="1"/>
              <a:t>комп'ютеру</a:t>
            </a:r>
            <a:r>
              <a:rPr lang="ru-RU" dirty="0"/>
              <a:t>, на </a:t>
            </a:r>
            <a:r>
              <a:rPr lang="ru-RU" dirty="0" err="1"/>
              <a:t>якому</a:t>
            </a:r>
            <a:r>
              <a:rPr lang="ru-RU" dirty="0"/>
              <a:t> вони </a:t>
            </a:r>
            <a:r>
              <a:rPr lang="ru-RU" dirty="0" err="1"/>
              <a:t>запускаються</a:t>
            </a:r>
            <a:r>
              <a:rPr lang="ru-RU" dirty="0"/>
              <a:t> на </a:t>
            </a:r>
            <a:r>
              <a:rPr lang="ru-RU" dirty="0" err="1"/>
              <a:t>виконання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комп'ютерам</a:t>
            </a:r>
            <a:r>
              <a:rPr lang="ru-RU" dirty="0"/>
              <a:t> в </a:t>
            </a:r>
            <a:r>
              <a:rPr lang="ru-RU" dirty="0" err="1"/>
              <a:t>сіті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err="1" smtClean="0"/>
              <a:t>Величезний</a:t>
            </a:r>
            <a:r>
              <a:rPr lang="ru-RU" dirty="0" smtClean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сучасну</a:t>
            </a:r>
            <a:r>
              <a:rPr lang="ru-RU" dirty="0"/>
              <a:t> </a:t>
            </a:r>
            <a:r>
              <a:rPr lang="ru-RU" dirty="0" err="1"/>
              <a:t>вірусологію</a:t>
            </a:r>
            <a:r>
              <a:rPr lang="ru-RU" dirty="0"/>
              <a:t> </a:t>
            </a:r>
            <a:r>
              <a:rPr lang="ru-RU" dirty="0" err="1"/>
              <a:t>надали</a:t>
            </a:r>
            <a:r>
              <a:rPr lang="ru-RU" dirty="0"/>
              <a:t> </a:t>
            </a:r>
            <a:r>
              <a:rPr lang="ru-RU" dirty="0" err="1"/>
              <a:t>всесвітні</a:t>
            </a:r>
            <a:r>
              <a:rPr lang="ru-RU" dirty="0"/>
              <a:t> </a:t>
            </a:r>
            <a:r>
              <a:rPr lang="ru-RU" dirty="0" err="1"/>
              <a:t>епідемії</a:t>
            </a:r>
            <a:r>
              <a:rPr lang="ru-RU" dirty="0"/>
              <a:t>, </a:t>
            </a:r>
            <a:r>
              <a:rPr lang="ru-RU" dirty="0" err="1"/>
              <a:t>викликані</a:t>
            </a:r>
            <a:r>
              <a:rPr lang="ru-RU" dirty="0"/>
              <a:t> </a:t>
            </a:r>
            <a:r>
              <a:rPr lang="ru-RU" dirty="0" err="1"/>
              <a:t>наступними</a:t>
            </a:r>
            <a:r>
              <a:rPr lang="ru-RU" dirty="0"/>
              <a:t> </a:t>
            </a:r>
            <a:r>
              <a:rPr lang="ru-RU" dirty="0" err="1"/>
              <a:t>мережними</a:t>
            </a:r>
            <a:r>
              <a:rPr lang="ru-RU" dirty="0"/>
              <a:t> і </a:t>
            </a:r>
            <a:r>
              <a:rPr lang="ru-RU" dirty="0" err="1"/>
              <a:t>поштовими</a:t>
            </a:r>
            <a:r>
              <a:rPr lang="ru-RU" dirty="0"/>
              <a:t> </a:t>
            </a:r>
            <a:r>
              <a:rPr lang="ru-RU" dirty="0" err="1"/>
              <a:t>черв'яками</a:t>
            </a:r>
            <a:r>
              <a:rPr lang="ru-RU" dirty="0"/>
              <a:t>: </a:t>
            </a:r>
            <a:r>
              <a:rPr lang="en-US" dirty="0" err="1"/>
              <a:t>Lovesan</a:t>
            </a:r>
            <a:r>
              <a:rPr lang="en-US" dirty="0"/>
              <a:t>, </a:t>
            </a:r>
            <a:r>
              <a:rPr lang="en-US" dirty="0" err="1"/>
              <a:t>Sobig</a:t>
            </a:r>
            <a:r>
              <a:rPr lang="en-US" dirty="0"/>
              <a:t>, </a:t>
            </a:r>
            <a:r>
              <a:rPr lang="en-US" dirty="0" err="1"/>
              <a:t>Swen</a:t>
            </a:r>
            <a:r>
              <a:rPr lang="en-US" dirty="0"/>
              <a:t> </a:t>
            </a:r>
            <a:r>
              <a:rPr lang="ru-RU" dirty="0"/>
              <a:t>і </a:t>
            </a:r>
            <a:r>
              <a:rPr lang="en-US" dirty="0"/>
              <a:t>Sober. </a:t>
            </a:r>
            <a:r>
              <a:rPr lang="ru-RU" dirty="0" err="1"/>
              <a:t>Кожний</a:t>
            </a:r>
            <a:r>
              <a:rPr lang="ru-RU" dirty="0"/>
              <a:t> з них </a:t>
            </a:r>
            <a:r>
              <a:rPr lang="ru-RU" dirty="0" err="1"/>
              <a:t>звів</a:t>
            </a:r>
            <a:r>
              <a:rPr lang="ru-RU" dirty="0"/>
              <a:t> в ранг </a:t>
            </a:r>
            <a:r>
              <a:rPr lang="ru-RU" dirty="0" err="1"/>
              <a:t>еталона</a:t>
            </a:r>
            <a:r>
              <a:rPr lang="ru-RU" dirty="0"/>
              <a:t> </a:t>
            </a:r>
            <a:r>
              <a:rPr lang="ru-RU" dirty="0" err="1"/>
              <a:t>власні</a:t>
            </a:r>
            <a:r>
              <a:rPr lang="ru-RU" dirty="0"/>
              <a:t> </a:t>
            </a:r>
            <a:r>
              <a:rPr lang="ru-RU" dirty="0" err="1"/>
              <a:t>відмінні</a:t>
            </a:r>
            <a:r>
              <a:rPr lang="ru-RU" dirty="0"/>
              <a:t> </a:t>
            </a:r>
            <a:r>
              <a:rPr lang="ru-RU" dirty="0" err="1"/>
              <a:t>риси</a:t>
            </a:r>
            <a:r>
              <a:rPr lang="ru-RU" dirty="0"/>
              <a:t> (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створювати</a:t>
            </a:r>
            <a:r>
              <a:rPr lang="ru-RU" dirty="0"/>
              <a:t> </a:t>
            </a:r>
            <a:r>
              <a:rPr lang="ru-RU" dirty="0" err="1"/>
              <a:t>зомбі-машини</a:t>
            </a:r>
            <a:r>
              <a:rPr lang="ru-RU" dirty="0"/>
              <a:t>, </a:t>
            </a:r>
            <a:r>
              <a:rPr lang="ru-RU" dirty="0" err="1"/>
              <a:t>прагнення</a:t>
            </a:r>
            <a:r>
              <a:rPr lang="ru-RU" dirty="0"/>
              <a:t> до </a:t>
            </a:r>
            <a:r>
              <a:rPr lang="ru-RU" dirty="0" err="1"/>
              <a:t>видалення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черв'яків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заражених</a:t>
            </a:r>
            <a:r>
              <a:rPr lang="ru-RU" dirty="0"/>
              <a:t> машин, </a:t>
            </a:r>
            <a:r>
              <a:rPr lang="ru-RU" dirty="0" err="1"/>
              <a:t>розсилка</a:t>
            </a:r>
            <a:r>
              <a:rPr lang="ru-RU" dirty="0"/>
              <a:t> себе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архівів</a:t>
            </a:r>
            <a:r>
              <a:rPr lang="ru-RU" dirty="0"/>
              <a:t>, </a:t>
            </a:r>
            <a:r>
              <a:rPr lang="ru-RU" dirty="0" err="1"/>
              <a:t>закритих</a:t>
            </a:r>
            <a:r>
              <a:rPr lang="ru-RU" dirty="0"/>
              <a:t> паролем </a:t>
            </a:r>
            <a:r>
              <a:rPr lang="ru-RU" dirty="0" err="1"/>
              <a:t>архівів</a:t>
            </a:r>
            <a:r>
              <a:rPr lang="ru-RU" dirty="0"/>
              <a:t> з </a:t>
            </a:r>
            <a:r>
              <a:rPr lang="ru-RU" dirty="0" err="1"/>
              <a:t>вказівкою</a:t>
            </a:r>
            <a:r>
              <a:rPr lang="ru-RU" dirty="0"/>
              <a:t> пароля в </a:t>
            </a:r>
            <a:r>
              <a:rPr lang="ru-RU" dirty="0" err="1"/>
              <a:t>тексті</a:t>
            </a:r>
            <a:r>
              <a:rPr lang="ru-RU" dirty="0"/>
              <a:t> листа </a:t>
            </a:r>
            <a:r>
              <a:rPr lang="ru-RU" dirty="0" err="1"/>
              <a:t>або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картинки, </a:t>
            </a:r>
            <a:r>
              <a:rPr lang="ru-RU" dirty="0" err="1"/>
              <a:t>відмова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пересилки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по </a:t>
            </a:r>
            <a:r>
              <a:rPr lang="ru-RU" dirty="0" err="1"/>
              <a:t>електронній</a:t>
            </a:r>
            <a:r>
              <a:rPr lang="ru-RU" dirty="0"/>
              <a:t> </a:t>
            </a:r>
            <a:r>
              <a:rPr lang="ru-RU" dirty="0" err="1"/>
              <a:t>пошті</a:t>
            </a:r>
            <a:r>
              <a:rPr lang="ru-RU" dirty="0"/>
              <a:t> і </a:t>
            </a:r>
            <a:r>
              <a:rPr lang="ru-RU" dirty="0" err="1"/>
              <a:t>відправка</a:t>
            </a:r>
            <a:r>
              <a:rPr lang="ru-RU" dirty="0"/>
              <a:t> </a:t>
            </a:r>
            <a:r>
              <a:rPr lang="ru-RU" dirty="0" err="1"/>
              <a:t>натомість</a:t>
            </a:r>
            <a:r>
              <a:rPr lang="ru-RU" dirty="0"/>
              <a:t> в </a:t>
            </a:r>
            <a:r>
              <a:rPr lang="ru-RU" dirty="0" err="1"/>
              <a:t>листі</a:t>
            </a:r>
            <a:r>
              <a:rPr lang="ru-RU" dirty="0"/>
              <a:t> </a:t>
            </a:r>
            <a:r>
              <a:rPr lang="ru-RU" dirty="0" err="1"/>
              <a:t>посилання</a:t>
            </a:r>
            <a:r>
              <a:rPr lang="ru-RU" dirty="0"/>
              <a:t> на веб-сайт </a:t>
            </a:r>
            <a:r>
              <a:rPr lang="ru-RU" dirty="0" err="1"/>
              <a:t>або</a:t>
            </a:r>
            <a:r>
              <a:rPr lang="ru-RU" dirty="0"/>
              <a:t> на заражений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комп'ютер</a:t>
            </a:r>
            <a:r>
              <a:rPr lang="ru-RU" dirty="0"/>
              <a:t>, </a:t>
            </a:r>
            <a:r>
              <a:rPr lang="ru-RU" dirty="0" err="1"/>
              <a:t>організація</a:t>
            </a:r>
            <a:r>
              <a:rPr lang="ru-RU" dirty="0"/>
              <a:t> спам-</a:t>
            </a:r>
            <a:r>
              <a:rPr lang="ru-RU" dirty="0" err="1"/>
              <a:t>розсилки</a:t>
            </a:r>
            <a:r>
              <a:rPr lang="ru-RU" dirty="0"/>
              <a:t>,...), </a:t>
            </a:r>
            <a:r>
              <a:rPr lang="ru-RU" dirty="0" err="1"/>
              <a:t>всі</a:t>
            </a:r>
            <a:r>
              <a:rPr lang="ru-RU" dirty="0"/>
              <a:t> з </a:t>
            </a:r>
            <a:r>
              <a:rPr lang="ru-RU" dirty="0" err="1"/>
              <a:t>яких</a:t>
            </a:r>
            <a:r>
              <a:rPr lang="ru-RU" dirty="0"/>
              <a:t> активно </a:t>
            </a:r>
            <a:r>
              <a:rPr lang="ru-RU" dirty="0" err="1"/>
              <a:t>використовуються</a:t>
            </a:r>
            <a:r>
              <a:rPr lang="ru-RU" dirty="0"/>
              <a:t> в </a:t>
            </a:r>
            <a:r>
              <a:rPr lang="ru-RU" dirty="0" err="1"/>
              <a:t>даний</a:t>
            </a:r>
            <a:r>
              <a:rPr lang="ru-RU" dirty="0"/>
              <a:t> час </a:t>
            </a:r>
            <a:r>
              <a:rPr lang="ru-RU" dirty="0" err="1"/>
              <a:t>новими</a:t>
            </a:r>
            <a:r>
              <a:rPr lang="ru-RU" dirty="0"/>
              <a:t> </a:t>
            </a:r>
            <a:r>
              <a:rPr lang="ru-RU" dirty="0" err="1"/>
              <a:t>вірусами</a:t>
            </a:r>
            <a:r>
              <a:rPr lang="ru-RU" dirty="0"/>
              <a:t> і </a:t>
            </a:r>
            <a:r>
              <a:rPr lang="ru-RU" dirty="0" err="1"/>
              <a:t>продовжуватимуть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5955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err="1"/>
              <a:t>Мережні</a:t>
            </a:r>
            <a:r>
              <a:rPr lang="ru-RU" b="1" u="sng" dirty="0"/>
              <a:t> </a:t>
            </a:r>
            <a:r>
              <a:rPr lang="ru-RU" b="1" u="sng" dirty="0" err="1"/>
              <a:t>черв'яки</a:t>
            </a:r>
            <a:r>
              <a:rPr lang="ru-RU" b="1" u="sng" dirty="0"/>
              <a:t> і</a:t>
            </a:r>
            <a:br>
              <a:rPr lang="ru-RU" b="1" u="sng" dirty="0"/>
            </a:br>
            <a:r>
              <a:rPr lang="ru-RU" b="1" u="sng" dirty="0" err="1"/>
              <a:t>класичні</a:t>
            </a:r>
            <a:r>
              <a:rPr lang="ru-RU" b="1" u="sng" dirty="0"/>
              <a:t> </a:t>
            </a:r>
            <a:r>
              <a:rPr lang="ru-RU" b="1" u="sng" dirty="0" err="1"/>
              <a:t>файлові</a:t>
            </a:r>
            <a:r>
              <a:rPr lang="ru-RU" b="1" u="sng" dirty="0"/>
              <a:t> </a:t>
            </a:r>
            <a:r>
              <a:rPr lang="ru-RU" b="1" u="sng" dirty="0" err="1"/>
              <a:t>віруси</a:t>
            </a:r>
            <a:endParaRPr lang="ru-RU" b="1" u="sng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До </a:t>
            </a:r>
            <a:r>
              <a:rPr lang="ru-RU" dirty="0" err="1"/>
              <a:t>даної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 </a:t>
            </a:r>
            <a:r>
              <a:rPr lang="ru-RU" dirty="0" err="1"/>
              <a:t>відносяться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, </a:t>
            </a:r>
            <a:r>
              <a:rPr lang="ru-RU" dirty="0" err="1"/>
              <a:t>поширюючі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копії</a:t>
            </a:r>
            <a:r>
              <a:rPr lang="ru-RU" dirty="0"/>
              <a:t> по </a:t>
            </a:r>
            <a:r>
              <a:rPr lang="ru-RU" dirty="0" err="1"/>
              <a:t>локальних</a:t>
            </a:r>
            <a:r>
              <a:rPr lang="ru-RU" dirty="0"/>
              <a:t> і/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глобальних</a:t>
            </a:r>
            <a:r>
              <a:rPr lang="ru-RU" dirty="0"/>
              <a:t> мережах з метою: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/>
              <a:t>проникнення</a:t>
            </a:r>
            <a:r>
              <a:rPr lang="ru-RU" dirty="0"/>
              <a:t> на </a:t>
            </a:r>
            <a:r>
              <a:rPr lang="ru-RU" dirty="0" err="1"/>
              <a:t>видалені</a:t>
            </a:r>
            <a:r>
              <a:rPr lang="ru-RU" dirty="0"/>
              <a:t> </a:t>
            </a:r>
            <a:r>
              <a:rPr lang="ru-RU" dirty="0" err="1"/>
              <a:t>комп'ютери</a:t>
            </a:r>
            <a:r>
              <a:rPr lang="ru-RU" dirty="0"/>
              <a:t> і запуску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копії</a:t>
            </a:r>
            <a:r>
              <a:rPr lang="ru-RU" dirty="0"/>
              <a:t> 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/>
              <a:t>подальшого</a:t>
            </a:r>
            <a:r>
              <a:rPr lang="ru-RU" dirty="0"/>
              <a:t> запуску </a:t>
            </a:r>
            <a:r>
              <a:rPr lang="ru-RU" dirty="0" err="1"/>
              <a:t>свого</a:t>
            </a:r>
            <a:r>
              <a:rPr lang="ru-RU" dirty="0"/>
              <a:t> коду при </a:t>
            </a:r>
            <a:r>
              <a:rPr lang="ru-RU" dirty="0" err="1"/>
              <a:t>яких-небудь</a:t>
            </a:r>
            <a:r>
              <a:rPr lang="ru-RU" dirty="0"/>
              <a:t> </a:t>
            </a:r>
            <a:r>
              <a:rPr lang="ru-RU" dirty="0" err="1"/>
              <a:t>діях</a:t>
            </a:r>
            <a:r>
              <a:rPr lang="ru-RU" dirty="0"/>
              <a:t> </a:t>
            </a:r>
            <a:r>
              <a:rPr lang="ru-RU" dirty="0" err="1"/>
              <a:t>користувача</a:t>
            </a:r>
            <a:r>
              <a:rPr lang="ru-RU" dirty="0"/>
              <a:t>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/>
              <a:t>подальшого</a:t>
            </a:r>
            <a:r>
              <a:rPr lang="ru-RU" dirty="0"/>
              <a:t> </a:t>
            </a:r>
            <a:r>
              <a:rPr lang="ru-RU" dirty="0" err="1"/>
              <a:t>упровадження</a:t>
            </a:r>
            <a:r>
              <a:rPr lang="ru-RU" dirty="0"/>
              <a:t> в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 </a:t>
            </a:r>
            <a:r>
              <a:rPr lang="ru-RU" dirty="0" err="1"/>
              <a:t>комп'ютера</a:t>
            </a:r>
            <a:r>
              <a:rPr lang="ru-RU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/>
              <a:t>подальшого</a:t>
            </a:r>
            <a:r>
              <a:rPr lang="ru-RU" dirty="0"/>
              <a:t> </a:t>
            </a:r>
            <a:r>
              <a:rPr lang="ru-RU" dirty="0" err="1"/>
              <a:t>розповсюдження</a:t>
            </a:r>
            <a:r>
              <a:rPr lang="ru-RU" dirty="0"/>
              <a:t> на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комп'ютери</a:t>
            </a:r>
            <a:r>
              <a:rPr lang="ru-RU" dirty="0"/>
              <a:t> в </a:t>
            </a:r>
            <a:r>
              <a:rPr lang="ru-RU" dirty="0" err="1"/>
              <a:t>мережі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/>
              <a:t>відомих</a:t>
            </a:r>
            <a:r>
              <a:rPr lang="ru-RU" dirty="0"/>
              <a:t> </a:t>
            </a:r>
            <a:r>
              <a:rPr lang="ru-RU" dirty="0" err="1"/>
              <a:t>черв'яків</a:t>
            </a:r>
            <a:r>
              <a:rPr lang="ru-RU" dirty="0"/>
              <a:t> </a:t>
            </a:r>
            <a:r>
              <a:rPr lang="ru-RU" dirty="0" err="1"/>
              <a:t>розповсюджується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файлів</a:t>
            </a:r>
            <a:r>
              <a:rPr lang="ru-RU" dirty="0"/>
              <a:t>.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черв'яки</a:t>
            </a:r>
            <a:r>
              <a:rPr lang="ru-RU" dirty="0"/>
              <a:t> (так </a:t>
            </a:r>
            <a:r>
              <a:rPr lang="ru-RU" dirty="0" err="1"/>
              <a:t>звані</a:t>
            </a:r>
            <a:r>
              <a:rPr lang="ru-RU" dirty="0"/>
              <a:t> «</a:t>
            </a:r>
            <a:r>
              <a:rPr lang="ru-RU" dirty="0" err="1"/>
              <a:t>бесфайлові</a:t>
            </a:r>
            <a:r>
              <a:rPr lang="ru-RU" dirty="0"/>
              <a:t>» </a:t>
            </a:r>
            <a:r>
              <a:rPr lang="ru-RU" dirty="0" err="1"/>
              <a:t>або</a:t>
            </a:r>
            <a:r>
              <a:rPr lang="ru-RU" dirty="0"/>
              <a:t> «</a:t>
            </a:r>
            <a:r>
              <a:rPr lang="ru-RU" dirty="0" err="1"/>
              <a:t>пакетні</a:t>
            </a:r>
            <a:r>
              <a:rPr lang="ru-RU" dirty="0"/>
              <a:t> </a:t>
            </a:r>
            <a:r>
              <a:rPr lang="ru-RU" dirty="0" err="1"/>
              <a:t>черв'яки</a:t>
            </a:r>
            <a:r>
              <a:rPr lang="ru-RU" dirty="0"/>
              <a:t>») </a:t>
            </a:r>
            <a:r>
              <a:rPr lang="ru-RU" dirty="0" err="1"/>
              <a:t>розповсюджуються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мережних</a:t>
            </a:r>
            <a:r>
              <a:rPr lang="ru-RU" dirty="0"/>
              <a:t> </a:t>
            </a:r>
            <a:r>
              <a:rPr lang="ru-RU" dirty="0" err="1"/>
              <a:t>пакетів</a:t>
            </a:r>
            <a:r>
              <a:rPr lang="ru-RU" dirty="0"/>
              <a:t>, </a:t>
            </a:r>
            <a:r>
              <a:rPr lang="ru-RU" dirty="0" err="1"/>
              <a:t>проникають</a:t>
            </a:r>
            <a:r>
              <a:rPr lang="ru-RU" dirty="0"/>
              <a:t> в </a:t>
            </a:r>
            <a:r>
              <a:rPr lang="ru-RU" dirty="0" err="1"/>
              <a:t>пам'ять</a:t>
            </a:r>
            <a:r>
              <a:rPr lang="ru-RU" dirty="0"/>
              <a:t> </a:t>
            </a:r>
            <a:r>
              <a:rPr lang="ru-RU" dirty="0" err="1"/>
              <a:t>комп'ютера</a:t>
            </a:r>
            <a:r>
              <a:rPr lang="ru-RU" dirty="0"/>
              <a:t> і </a:t>
            </a:r>
            <a:r>
              <a:rPr lang="ru-RU" dirty="0" err="1"/>
              <a:t>активізують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код.</a:t>
            </a:r>
          </a:p>
          <a:p>
            <a:pPr marL="0" indent="0">
              <a:buNone/>
            </a:pPr>
            <a:r>
              <a:rPr lang="ru-RU" dirty="0" smtClean="0"/>
              <a:t>    Для </a:t>
            </a:r>
            <a:r>
              <a:rPr lang="ru-RU" dirty="0" err="1"/>
              <a:t>проникнення</a:t>
            </a:r>
            <a:r>
              <a:rPr lang="ru-RU" dirty="0"/>
              <a:t> на </a:t>
            </a:r>
            <a:r>
              <a:rPr lang="ru-RU" dirty="0" err="1"/>
              <a:t>видалені</a:t>
            </a:r>
            <a:r>
              <a:rPr lang="ru-RU" dirty="0"/>
              <a:t> </a:t>
            </a:r>
            <a:r>
              <a:rPr lang="ru-RU" dirty="0" err="1"/>
              <a:t>комп'ютери</a:t>
            </a:r>
            <a:r>
              <a:rPr lang="ru-RU" dirty="0"/>
              <a:t> і запуску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копії</a:t>
            </a:r>
            <a:r>
              <a:rPr lang="ru-RU" dirty="0"/>
              <a:t> </a:t>
            </a:r>
            <a:r>
              <a:rPr lang="ru-RU" dirty="0" err="1"/>
              <a:t>черв'яки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: </a:t>
            </a:r>
            <a:r>
              <a:rPr lang="ru-RU" dirty="0" err="1"/>
              <a:t>соціальний</a:t>
            </a:r>
            <a:r>
              <a:rPr lang="ru-RU" dirty="0"/>
              <a:t> </a:t>
            </a:r>
            <a:r>
              <a:rPr lang="ru-RU" dirty="0" err="1"/>
              <a:t>інжиніринг</a:t>
            </a:r>
            <a:r>
              <a:rPr lang="ru-RU" dirty="0"/>
              <a:t> (текст </a:t>
            </a:r>
            <a:r>
              <a:rPr lang="ru-RU" dirty="0" err="1"/>
              <a:t>електронного</a:t>
            </a:r>
            <a:r>
              <a:rPr lang="ru-RU" dirty="0"/>
              <a:t> листа,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закликає</a:t>
            </a:r>
            <a:r>
              <a:rPr lang="ru-RU" dirty="0"/>
              <a:t> </a:t>
            </a:r>
            <a:r>
              <a:rPr lang="ru-RU" dirty="0" err="1"/>
              <a:t>відкрити</a:t>
            </a:r>
            <a:r>
              <a:rPr lang="ru-RU" dirty="0"/>
              <a:t> </a:t>
            </a:r>
            <a:r>
              <a:rPr lang="ru-RU" dirty="0" err="1"/>
              <a:t>вкладений</a:t>
            </a:r>
            <a:r>
              <a:rPr lang="ru-RU" dirty="0"/>
              <a:t> файл), </a:t>
            </a:r>
            <a:r>
              <a:rPr lang="ru-RU" dirty="0" err="1"/>
              <a:t>недоліки</a:t>
            </a:r>
            <a:r>
              <a:rPr lang="ru-RU" dirty="0"/>
              <a:t> в </a:t>
            </a:r>
            <a:r>
              <a:rPr lang="ru-RU" dirty="0" err="1"/>
              <a:t>конфігурації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, </a:t>
            </a:r>
            <a:r>
              <a:rPr lang="ru-RU" dirty="0" err="1"/>
              <a:t>помилки</a:t>
            </a:r>
            <a:r>
              <a:rPr lang="ru-RU" dirty="0"/>
              <a:t> в службах </a:t>
            </a:r>
            <a:r>
              <a:rPr lang="ru-RU" dirty="0" err="1"/>
              <a:t>безпеки</a:t>
            </a:r>
            <a:r>
              <a:rPr lang="ru-RU" dirty="0"/>
              <a:t> </a:t>
            </a:r>
            <a:r>
              <a:rPr lang="ru-RU" dirty="0" err="1"/>
              <a:t>операційних</a:t>
            </a:r>
            <a:r>
              <a:rPr lang="ru-RU" dirty="0"/>
              <a:t> систем і </a:t>
            </a:r>
            <a:r>
              <a:rPr lang="ru-RU" dirty="0" err="1"/>
              <a:t>додатків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/>
              <a:t>черв'яки</a:t>
            </a:r>
            <a:r>
              <a:rPr lang="ru-RU" dirty="0"/>
              <a:t> </a:t>
            </a:r>
            <a:r>
              <a:rPr lang="ru-RU" dirty="0" err="1"/>
              <a:t>володіють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властивостями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різновидів</a:t>
            </a:r>
            <a:r>
              <a:rPr lang="ru-RU" dirty="0"/>
              <a:t> </a:t>
            </a:r>
            <a:r>
              <a:rPr lang="ru-RU" dirty="0" err="1"/>
              <a:t>шкідливого</a:t>
            </a:r>
            <a:r>
              <a:rPr lang="ru-RU" dirty="0"/>
              <a:t> </a:t>
            </a:r>
            <a:r>
              <a:rPr lang="ru-RU" dirty="0" err="1"/>
              <a:t>програмного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663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56</TotalTime>
  <Words>905</Words>
  <Application>Microsoft Office PowerPoint</Application>
  <PresentationFormat>Экран (4:3)</PresentationFormat>
  <Paragraphs>71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Обычная</vt:lpstr>
      <vt:lpstr>Комп'ютерні віруси   </vt:lpstr>
      <vt:lpstr>Комп'ютерні віруси </vt:lpstr>
      <vt:lpstr>Комп'ютерні віруси </vt:lpstr>
      <vt:lpstr>Файлові віруси </vt:lpstr>
      <vt:lpstr>Завантажувальні віруси </vt:lpstr>
      <vt:lpstr>Макро-віруси </vt:lpstr>
      <vt:lpstr>Скриптові віруси</vt:lpstr>
      <vt:lpstr>Шкідливі програми</vt:lpstr>
      <vt:lpstr>Мережні черв'яки і класичні файлові віруси</vt:lpstr>
      <vt:lpstr>Троянські прграми </vt:lpstr>
      <vt:lpstr>Хакерські утиліти і інші шкідливі програми</vt:lpstr>
      <vt:lpstr>Ознаки діяльності віруса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Комп'ютерні віруси   </dc:title>
  <dc:creator>User</dc:creator>
  <cp:lastModifiedBy>Administrator</cp:lastModifiedBy>
  <cp:revision>8</cp:revision>
  <dcterms:created xsi:type="dcterms:W3CDTF">2013-12-12T16:49:59Z</dcterms:created>
  <dcterms:modified xsi:type="dcterms:W3CDTF">2014-05-20T12:51:16Z</dcterms:modified>
</cp:coreProperties>
</file>